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58" r:id="rId4"/>
    <p:sldId id="261" r:id="rId5"/>
    <p:sldId id="263" r:id="rId6"/>
    <p:sldId id="265" r:id="rId7"/>
    <p:sldId id="267" r:id="rId8"/>
    <p:sldId id="264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2" r:id="rId23"/>
    <p:sldId id="274" r:id="rId24"/>
    <p:sldId id="285" r:id="rId25"/>
    <p:sldId id="286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F9D56-4996-E5B0-A085-83095DE0A140}" v="7" dt="2021-02-03T13:14:40.907"/>
    <p1510:client id="{821DC1A7-0351-9105-7922-2526D98B9B4B}" v="92" dt="2021-03-12T12:25:02.590"/>
    <p1510:client id="{9B328B98-8A3C-9984-2B1A-13337B8236F2}" v="2269" dt="2021-03-08T14:04:57.018"/>
    <p1510:client id="{A76B1C12-48D2-1DBD-04CE-B249F77BEBC2}" v="4" dt="2021-02-03T12:29:59.280"/>
    <p1510:client id="{E00DCD69-0250-3C58-2BDD-D0FDCDDDDF96}" v="6832" dt="2021-02-02T10:28:52.869"/>
    <p1510:client id="{FC0E1D12-CC16-4FC3-B26F-0CAC52DAE11E}" v="531" dt="2021-02-01T15:51:48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svg"/><Relationship Id="rId1" Type="http://schemas.openxmlformats.org/officeDocument/2006/relationships/image" Target="../media/image5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svg"/><Relationship Id="rId1" Type="http://schemas.openxmlformats.org/officeDocument/2006/relationships/image" Target="../media/image5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C49B2-6BDD-4F6A-BED4-DCEC640D0F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pl-PL"/>
        </a:p>
      </dgm:t>
    </dgm:pt>
    <dgm:pt modelId="{8075721E-9E42-42A3-A63E-EDA456965E70}">
      <dgm:prSet phldrT="[Teks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>
              <a:latin typeface="Posterama"/>
            </a:rPr>
            <a:t>Motywacja wewnętrzna</a:t>
          </a:r>
          <a:endParaRPr lang="pl-PL"/>
        </a:p>
      </dgm:t>
    </dgm:pt>
    <dgm:pt modelId="{BC52F54F-4FFC-46EF-9A0E-3F903BF8744C}" type="parTrans" cxnId="{E098D3E2-9011-462B-817F-4AFDABC2B785}">
      <dgm:prSet/>
      <dgm:spPr/>
      <dgm:t>
        <a:bodyPr/>
        <a:lstStyle/>
        <a:p>
          <a:endParaRPr lang="pl-PL"/>
        </a:p>
      </dgm:t>
    </dgm:pt>
    <dgm:pt modelId="{D820DDFD-488B-4F90-BBC0-C062508F2377}" type="sibTrans" cxnId="{E098D3E2-9011-462B-817F-4AFDABC2B785}">
      <dgm:prSet/>
      <dgm:spPr/>
      <dgm:t>
        <a:bodyPr/>
        <a:lstStyle/>
        <a:p>
          <a:endParaRPr lang="pl-PL"/>
        </a:p>
      </dgm:t>
    </dgm:pt>
    <dgm:pt modelId="{FD79F1BC-E95E-43F0-BA4D-C738A81CF2F8}">
      <dgm:prSet phldrT="[Teks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>
              <a:latin typeface="Posterama"/>
            </a:rPr>
            <a:t>Motywacja zewnętrzna</a:t>
          </a:r>
          <a:endParaRPr lang="pl-PL"/>
        </a:p>
      </dgm:t>
    </dgm:pt>
    <dgm:pt modelId="{66CC6084-0363-47BC-B5A0-A73125D5EAB7}" type="parTrans" cxnId="{FD9F93AF-1430-4E8C-AE22-50788DB3DFCB}">
      <dgm:prSet/>
      <dgm:spPr/>
      <dgm:t>
        <a:bodyPr/>
        <a:lstStyle/>
        <a:p>
          <a:endParaRPr lang="pl-PL"/>
        </a:p>
      </dgm:t>
    </dgm:pt>
    <dgm:pt modelId="{F9922031-E88B-4CEB-B4EE-B281D2790B28}" type="sibTrans" cxnId="{FD9F93AF-1430-4E8C-AE22-50788DB3DFCB}">
      <dgm:prSet/>
      <dgm:spPr/>
      <dgm:t>
        <a:bodyPr/>
        <a:lstStyle/>
        <a:p>
          <a:endParaRPr lang="pl-PL"/>
        </a:p>
      </dgm:t>
    </dgm:pt>
    <dgm:pt modelId="{4EF9FA17-2D81-40AB-8938-3494641181A3}" type="pres">
      <dgm:prSet presAssocID="{E1FC49B2-6BDD-4F6A-BED4-DCEC640D0F85}" presName="root" presStyleCnt="0">
        <dgm:presLayoutVars>
          <dgm:dir/>
          <dgm:resizeHandles val="exact"/>
        </dgm:presLayoutVars>
      </dgm:prSet>
      <dgm:spPr/>
    </dgm:pt>
    <dgm:pt modelId="{B3DA342B-873D-437E-AFBF-B4379881ABD5}" type="pres">
      <dgm:prSet presAssocID="{8075721E-9E42-42A3-A63E-EDA456965E70}" presName="compNode" presStyleCnt="0"/>
      <dgm:spPr/>
    </dgm:pt>
    <dgm:pt modelId="{A7993090-51D0-4C5E-AB40-53BE03B6A9DC}" type="pres">
      <dgm:prSet presAssocID="{8075721E-9E42-42A3-A63E-EDA456965E70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5435B76-A3BA-4549-8C8B-783EC82B3788}" type="pres">
      <dgm:prSet presAssocID="{8075721E-9E42-42A3-A63E-EDA456965E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83E912-65E9-4981-9662-3A51CA991A6E}" type="pres">
      <dgm:prSet presAssocID="{8075721E-9E42-42A3-A63E-EDA456965E70}" presName="spaceRect" presStyleCnt="0"/>
      <dgm:spPr/>
    </dgm:pt>
    <dgm:pt modelId="{2A396509-12FA-4C8C-B67C-62506F3C3A7B}" type="pres">
      <dgm:prSet presAssocID="{8075721E-9E42-42A3-A63E-EDA456965E70}" presName="textRect" presStyleLbl="revTx" presStyleIdx="0" presStyleCnt="2">
        <dgm:presLayoutVars>
          <dgm:chMax val="1"/>
          <dgm:chPref val="1"/>
        </dgm:presLayoutVars>
      </dgm:prSet>
      <dgm:spPr/>
    </dgm:pt>
    <dgm:pt modelId="{F4FEC239-005F-4060-B233-A0A2AD2BA659}" type="pres">
      <dgm:prSet presAssocID="{D820DDFD-488B-4F90-BBC0-C062508F2377}" presName="sibTrans" presStyleCnt="0"/>
      <dgm:spPr/>
    </dgm:pt>
    <dgm:pt modelId="{C671299C-EE98-457C-A190-019A288F8F0A}" type="pres">
      <dgm:prSet presAssocID="{FD79F1BC-E95E-43F0-BA4D-C738A81CF2F8}" presName="compNode" presStyleCnt="0"/>
      <dgm:spPr/>
    </dgm:pt>
    <dgm:pt modelId="{ABBAB63D-8E66-4CEB-A8FF-DD9813217304}" type="pres">
      <dgm:prSet presAssocID="{FD79F1BC-E95E-43F0-BA4D-C738A81CF2F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6020BCC-7DC3-4FF2-B7AF-7C34BE045430}" type="pres">
      <dgm:prSet presAssocID="{FD79F1BC-E95E-43F0-BA4D-C738A81CF2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Żarówka"/>
        </a:ext>
      </dgm:extLst>
    </dgm:pt>
    <dgm:pt modelId="{6C117E01-1CDE-467C-85A9-09DD30C2D804}" type="pres">
      <dgm:prSet presAssocID="{FD79F1BC-E95E-43F0-BA4D-C738A81CF2F8}" presName="spaceRect" presStyleCnt="0"/>
      <dgm:spPr/>
    </dgm:pt>
    <dgm:pt modelId="{7B269F39-2D99-4AB3-BA56-A257EA449DAA}" type="pres">
      <dgm:prSet presAssocID="{FD79F1BC-E95E-43F0-BA4D-C738A81CF2F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77F43E-A9A6-42EF-9C79-04146A8F46A8}" type="presOf" srcId="{FD79F1BC-E95E-43F0-BA4D-C738A81CF2F8}" destId="{7B269F39-2D99-4AB3-BA56-A257EA449DAA}" srcOrd="0" destOrd="0" presId="urn:microsoft.com/office/officeart/2018/5/layout/IconLeafLabelList"/>
    <dgm:cxn modelId="{CEEF7F68-3E89-4EF9-881D-2A1A11BD85A4}" type="presOf" srcId="{8075721E-9E42-42A3-A63E-EDA456965E70}" destId="{2A396509-12FA-4C8C-B67C-62506F3C3A7B}" srcOrd="0" destOrd="0" presId="urn:microsoft.com/office/officeart/2018/5/layout/IconLeafLabelList"/>
    <dgm:cxn modelId="{E1E1DC84-8F4B-4352-96EB-4CF016DFADA7}" type="presOf" srcId="{E1FC49B2-6BDD-4F6A-BED4-DCEC640D0F85}" destId="{4EF9FA17-2D81-40AB-8938-3494641181A3}" srcOrd="0" destOrd="0" presId="urn:microsoft.com/office/officeart/2018/5/layout/IconLeafLabelList"/>
    <dgm:cxn modelId="{FD9F93AF-1430-4E8C-AE22-50788DB3DFCB}" srcId="{E1FC49B2-6BDD-4F6A-BED4-DCEC640D0F85}" destId="{FD79F1BC-E95E-43F0-BA4D-C738A81CF2F8}" srcOrd="1" destOrd="0" parTransId="{66CC6084-0363-47BC-B5A0-A73125D5EAB7}" sibTransId="{F9922031-E88B-4CEB-B4EE-B281D2790B28}"/>
    <dgm:cxn modelId="{E098D3E2-9011-462B-817F-4AFDABC2B785}" srcId="{E1FC49B2-6BDD-4F6A-BED4-DCEC640D0F85}" destId="{8075721E-9E42-42A3-A63E-EDA456965E70}" srcOrd="0" destOrd="0" parTransId="{BC52F54F-4FFC-46EF-9A0E-3F903BF8744C}" sibTransId="{D820DDFD-488B-4F90-BBC0-C062508F2377}"/>
    <dgm:cxn modelId="{2C09BF5E-3F30-4359-A7AB-E2C66072193D}" type="presParOf" srcId="{4EF9FA17-2D81-40AB-8938-3494641181A3}" destId="{B3DA342B-873D-437E-AFBF-B4379881ABD5}" srcOrd="0" destOrd="0" presId="urn:microsoft.com/office/officeart/2018/5/layout/IconLeafLabelList"/>
    <dgm:cxn modelId="{23D49A33-9E1D-4B29-9E85-6AD42F6AB2C3}" type="presParOf" srcId="{B3DA342B-873D-437E-AFBF-B4379881ABD5}" destId="{A7993090-51D0-4C5E-AB40-53BE03B6A9DC}" srcOrd="0" destOrd="0" presId="urn:microsoft.com/office/officeart/2018/5/layout/IconLeafLabelList"/>
    <dgm:cxn modelId="{8CB5829E-7D94-46D9-9ACE-4E0EC79AB03E}" type="presParOf" srcId="{B3DA342B-873D-437E-AFBF-B4379881ABD5}" destId="{A5435B76-A3BA-4549-8C8B-783EC82B3788}" srcOrd="1" destOrd="0" presId="urn:microsoft.com/office/officeart/2018/5/layout/IconLeafLabelList"/>
    <dgm:cxn modelId="{CC29BD68-5119-4B6D-A957-AC897C7B6F5F}" type="presParOf" srcId="{B3DA342B-873D-437E-AFBF-B4379881ABD5}" destId="{0583E912-65E9-4981-9662-3A51CA991A6E}" srcOrd="2" destOrd="0" presId="urn:microsoft.com/office/officeart/2018/5/layout/IconLeafLabelList"/>
    <dgm:cxn modelId="{1F4FA287-22E5-4B2F-AB29-3D06A68AEA47}" type="presParOf" srcId="{B3DA342B-873D-437E-AFBF-B4379881ABD5}" destId="{2A396509-12FA-4C8C-B67C-62506F3C3A7B}" srcOrd="3" destOrd="0" presId="urn:microsoft.com/office/officeart/2018/5/layout/IconLeafLabelList"/>
    <dgm:cxn modelId="{D6FC1865-64EF-4A00-A380-EC3914DE2FC7}" type="presParOf" srcId="{4EF9FA17-2D81-40AB-8938-3494641181A3}" destId="{F4FEC239-005F-4060-B233-A0A2AD2BA659}" srcOrd="1" destOrd="0" presId="urn:microsoft.com/office/officeart/2018/5/layout/IconLeafLabelList"/>
    <dgm:cxn modelId="{F0B04A29-F053-4D00-8598-F41DB87E3663}" type="presParOf" srcId="{4EF9FA17-2D81-40AB-8938-3494641181A3}" destId="{C671299C-EE98-457C-A190-019A288F8F0A}" srcOrd="2" destOrd="0" presId="urn:microsoft.com/office/officeart/2018/5/layout/IconLeafLabelList"/>
    <dgm:cxn modelId="{65BD8328-0AF7-4FA7-83CD-8199EC53080F}" type="presParOf" srcId="{C671299C-EE98-457C-A190-019A288F8F0A}" destId="{ABBAB63D-8E66-4CEB-A8FF-DD9813217304}" srcOrd="0" destOrd="0" presId="urn:microsoft.com/office/officeart/2018/5/layout/IconLeafLabelList"/>
    <dgm:cxn modelId="{18172E0E-CF52-4443-8777-E1219A809EA4}" type="presParOf" srcId="{C671299C-EE98-457C-A190-019A288F8F0A}" destId="{76020BCC-7DC3-4FF2-B7AF-7C34BE045430}" srcOrd="1" destOrd="0" presId="urn:microsoft.com/office/officeart/2018/5/layout/IconLeafLabelList"/>
    <dgm:cxn modelId="{69BDC60B-E9E5-49FB-9A17-C30B274D381E}" type="presParOf" srcId="{C671299C-EE98-457C-A190-019A288F8F0A}" destId="{6C117E01-1CDE-467C-85A9-09DD30C2D804}" srcOrd="2" destOrd="0" presId="urn:microsoft.com/office/officeart/2018/5/layout/IconLeafLabelList"/>
    <dgm:cxn modelId="{6603148F-B704-4D33-98A7-BAB2B286F912}" type="presParOf" srcId="{C671299C-EE98-457C-A190-019A288F8F0A}" destId="{7B269F39-2D99-4AB3-BA56-A257EA449D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77EAA2-0919-44A9-98D9-D29E1CDDEE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27781B68-F383-489B-A672-447488541FC9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Od najmłodszych lat rozwijaj naturalną ciekawość dziecka, wzbudzaj jego motywację do poznawania nowych rzeczy, do nauki</a:t>
          </a:r>
          <a:endParaRPr lang="pl-PL" dirty="0"/>
        </a:p>
      </dgm:t>
    </dgm:pt>
    <dgm:pt modelId="{44FC5F6C-F1DB-43C3-B5F5-079C6FAE8BCA}" type="parTrans" cxnId="{86E51AFF-C8F9-4C8D-8E1E-D550D29DCDDE}">
      <dgm:prSet/>
      <dgm:spPr/>
      <dgm:t>
        <a:bodyPr/>
        <a:lstStyle/>
        <a:p>
          <a:endParaRPr lang="pl-PL"/>
        </a:p>
      </dgm:t>
    </dgm:pt>
    <dgm:pt modelId="{9B95657A-D2F9-4566-A527-955626CEBF03}" type="sibTrans" cxnId="{86E51AFF-C8F9-4C8D-8E1E-D550D29DCDDE}">
      <dgm:prSet/>
      <dgm:spPr/>
      <dgm:t>
        <a:bodyPr/>
        <a:lstStyle/>
        <a:p>
          <a:endParaRPr lang="pl-PL"/>
        </a:p>
      </dgm:t>
    </dgm:pt>
    <dgm:pt modelId="{E89BB20A-6B98-427B-8E44-4E20BC144282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Systematyczne wyprawy do księgarni- niech dziecko samo wybierze sobie jakąś książeczkę czy czasopismo</a:t>
          </a:r>
          <a:endParaRPr lang="pl-PL" dirty="0"/>
        </a:p>
      </dgm:t>
    </dgm:pt>
    <dgm:pt modelId="{C6B1CF95-004A-4299-A050-558EF3EF6C52}" type="parTrans" cxnId="{23A43564-D28E-4659-B75A-CB09EC6D0AD1}">
      <dgm:prSet/>
      <dgm:spPr/>
      <dgm:t>
        <a:bodyPr/>
        <a:lstStyle/>
        <a:p>
          <a:endParaRPr lang="pl-PL"/>
        </a:p>
      </dgm:t>
    </dgm:pt>
    <dgm:pt modelId="{4DA371EC-ECA1-4C51-9A11-743313787A96}" type="sibTrans" cxnId="{23A43564-D28E-4659-B75A-CB09EC6D0AD1}">
      <dgm:prSet/>
      <dgm:spPr/>
      <dgm:t>
        <a:bodyPr/>
        <a:lstStyle/>
        <a:p>
          <a:endParaRPr lang="pl-PL"/>
        </a:p>
      </dgm:t>
    </dgm:pt>
    <dgm:pt modelId="{50F7FFDC-6146-40C7-B409-03A14BFA78B2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Organizowanie wycieczek do muzeów, na wystawy, oglądanie z dzieckiem ciekawych programów w TV i rozmawianie o nich!</a:t>
          </a:r>
          <a:endParaRPr lang="pl-PL" dirty="0"/>
        </a:p>
      </dgm:t>
    </dgm:pt>
    <dgm:pt modelId="{0AD75B5D-1F97-4E66-A357-DB91ED963C6C}" type="parTrans" cxnId="{957D163D-2882-430A-B598-E472AA7EE5F3}">
      <dgm:prSet/>
      <dgm:spPr/>
      <dgm:t>
        <a:bodyPr/>
        <a:lstStyle/>
        <a:p>
          <a:endParaRPr lang="pl-PL"/>
        </a:p>
      </dgm:t>
    </dgm:pt>
    <dgm:pt modelId="{2A9F392A-B29B-490D-B843-940742EA6DA7}" type="sibTrans" cxnId="{957D163D-2882-430A-B598-E472AA7EE5F3}">
      <dgm:prSet/>
      <dgm:spPr/>
      <dgm:t>
        <a:bodyPr/>
        <a:lstStyle/>
        <a:p>
          <a:endParaRPr lang="pl-PL"/>
        </a:p>
      </dgm:t>
    </dgm:pt>
    <dgm:pt modelId="{C776A308-3B34-47F7-8C1D-E2E9BC76C770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Wykorzystywanie codziennych czynności i zdarzeń do ćwiczenia różnych umiejętności np. liczenia, logicznego myślenia itd..</a:t>
          </a:r>
          <a:endParaRPr lang="pl-PL" dirty="0"/>
        </a:p>
      </dgm:t>
    </dgm:pt>
    <dgm:pt modelId="{A53DE7D1-FFB0-4FEE-8F5F-FD0E7D6029B0}" type="parTrans" cxnId="{563BB130-40E5-4791-8367-E02CCC553E52}">
      <dgm:prSet/>
      <dgm:spPr/>
      <dgm:t>
        <a:bodyPr/>
        <a:lstStyle/>
        <a:p>
          <a:endParaRPr lang="pl-PL"/>
        </a:p>
      </dgm:t>
    </dgm:pt>
    <dgm:pt modelId="{8D0E765C-F9D5-4F2C-8359-869446E1FE77}" type="sibTrans" cxnId="{563BB130-40E5-4791-8367-E02CCC553E52}">
      <dgm:prSet/>
      <dgm:spPr/>
      <dgm:t>
        <a:bodyPr/>
        <a:lstStyle/>
        <a:p>
          <a:endParaRPr lang="pl-PL"/>
        </a:p>
      </dgm:t>
    </dgm:pt>
    <dgm:pt modelId="{1F7F88C4-6388-41E6-84F1-93E66E46DB7E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 Dawanie przykładu własnym zachowaniem - spędzając wolny czas czytając prasę, książki, oglądając programy popularnonaukowe itp..</a:t>
          </a:r>
          <a:endParaRPr lang="pl-PL" dirty="0"/>
        </a:p>
      </dgm:t>
    </dgm:pt>
    <dgm:pt modelId="{1953D15A-7140-4C4B-BFE9-C5AEACD56729}" type="parTrans" cxnId="{233DDF3B-074A-437A-880E-1ED61A7F5CF8}">
      <dgm:prSet/>
      <dgm:spPr/>
      <dgm:t>
        <a:bodyPr/>
        <a:lstStyle/>
        <a:p>
          <a:endParaRPr lang="pl-PL"/>
        </a:p>
      </dgm:t>
    </dgm:pt>
    <dgm:pt modelId="{E1D3D862-213C-4DB3-B820-C4CE8FCE89D5}" type="sibTrans" cxnId="{233DDF3B-074A-437A-880E-1ED61A7F5CF8}">
      <dgm:prSet/>
      <dgm:spPr/>
      <dgm:t>
        <a:bodyPr/>
        <a:lstStyle/>
        <a:p>
          <a:endParaRPr lang="pl-PL"/>
        </a:p>
      </dgm:t>
    </dgm:pt>
    <dgm:pt modelId="{C8477E93-2054-4107-A09B-90FA784BB14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Rozwiązywanie krzyżówek, zagadek, zabaw logicznych itp.</a:t>
          </a:r>
        </a:p>
      </dgm:t>
    </dgm:pt>
    <dgm:pt modelId="{D13E159B-5118-4D2A-B081-375BB4DA974F}" type="parTrans" cxnId="{6CD59414-6D97-4E8A-AA71-F142BE7F4D0F}">
      <dgm:prSet/>
      <dgm:spPr/>
    </dgm:pt>
    <dgm:pt modelId="{60B50024-611B-411C-A408-7C3326A01BAE}" type="sibTrans" cxnId="{6CD59414-6D97-4E8A-AA71-F142BE7F4D0F}">
      <dgm:prSet/>
      <dgm:spPr/>
      <dgm:t>
        <a:bodyPr/>
        <a:lstStyle/>
        <a:p>
          <a:endParaRPr lang="pl-PL"/>
        </a:p>
      </dgm:t>
    </dgm:pt>
    <dgm:pt modelId="{B358C828-DB78-4341-88EB-14C0CB2A3FA8}" type="pres">
      <dgm:prSet presAssocID="{8077EAA2-0919-44A9-98D9-D29E1CDDEEAD}" presName="root" presStyleCnt="0">
        <dgm:presLayoutVars>
          <dgm:dir/>
          <dgm:resizeHandles val="exact"/>
        </dgm:presLayoutVars>
      </dgm:prSet>
      <dgm:spPr/>
    </dgm:pt>
    <dgm:pt modelId="{C49D945D-355D-4831-B0EA-BE77FDDCE38D}" type="pres">
      <dgm:prSet presAssocID="{27781B68-F383-489B-A672-447488541FC9}" presName="compNode" presStyleCnt="0"/>
      <dgm:spPr/>
    </dgm:pt>
    <dgm:pt modelId="{284E3692-22CD-4B25-B14B-835C186CF674}" type="pres">
      <dgm:prSet presAssocID="{27781B68-F383-489B-A672-447488541FC9}" presName="bgRect" presStyleLbl="bgShp" presStyleIdx="0" presStyleCnt="6"/>
      <dgm:spPr/>
    </dgm:pt>
    <dgm:pt modelId="{ED09042A-BFAD-4F77-A626-3D5D5D9BC384}" type="pres">
      <dgm:prSet presAssocID="{27781B68-F383-489B-A672-447488541FC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BA609B0-91D9-42F4-8135-0952DD0AA6E6}" type="pres">
      <dgm:prSet presAssocID="{27781B68-F383-489B-A672-447488541FC9}" presName="spaceRect" presStyleCnt="0"/>
      <dgm:spPr/>
    </dgm:pt>
    <dgm:pt modelId="{B14D2155-3F5F-4613-B11F-E7A990116122}" type="pres">
      <dgm:prSet presAssocID="{27781B68-F383-489B-A672-447488541FC9}" presName="parTx" presStyleLbl="revTx" presStyleIdx="0" presStyleCnt="6">
        <dgm:presLayoutVars>
          <dgm:chMax val="0"/>
          <dgm:chPref val="0"/>
        </dgm:presLayoutVars>
      </dgm:prSet>
      <dgm:spPr/>
    </dgm:pt>
    <dgm:pt modelId="{073B803C-B84B-45FB-BFBB-296D941840EB}" type="pres">
      <dgm:prSet presAssocID="{9B95657A-D2F9-4566-A527-955626CEBF03}" presName="sibTrans" presStyleCnt="0"/>
      <dgm:spPr/>
    </dgm:pt>
    <dgm:pt modelId="{F6227C1D-107E-4BBB-87B7-344BA8CBACED}" type="pres">
      <dgm:prSet presAssocID="{E89BB20A-6B98-427B-8E44-4E20BC144282}" presName="compNode" presStyleCnt="0"/>
      <dgm:spPr/>
    </dgm:pt>
    <dgm:pt modelId="{52357A40-B7BE-40BF-A5C9-8330D3DECE80}" type="pres">
      <dgm:prSet presAssocID="{E89BB20A-6B98-427B-8E44-4E20BC144282}" presName="bgRect" presStyleLbl="bgShp" presStyleIdx="1" presStyleCnt="6"/>
      <dgm:spPr/>
    </dgm:pt>
    <dgm:pt modelId="{0ACF6B8A-5331-4F8E-8C99-3B13BB880B62}" type="pres">
      <dgm:prSet presAssocID="{E89BB20A-6B98-427B-8E44-4E20BC14428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EA1D6E93-D186-48C7-B459-FA00B0EA9241}" type="pres">
      <dgm:prSet presAssocID="{E89BB20A-6B98-427B-8E44-4E20BC144282}" presName="spaceRect" presStyleCnt="0"/>
      <dgm:spPr/>
    </dgm:pt>
    <dgm:pt modelId="{615AA497-15B6-441B-A59A-301C7069DFE7}" type="pres">
      <dgm:prSet presAssocID="{E89BB20A-6B98-427B-8E44-4E20BC144282}" presName="parTx" presStyleLbl="revTx" presStyleIdx="1" presStyleCnt="6">
        <dgm:presLayoutVars>
          <dgm:chMax val="0"/>
          <dgm:chPref val="0"/>
        </dgm:presLayoutVars>
      </dgm:prSet>
      <dgm:spPr/>
    </dgm:pt>
    <dgm:pt modelId="{7D3FA173-D4A7-483B-B832-CC22D9CC47D8}" type="pres">
      <dgm:prSet presAssocID="{4DA371EC-ECA1-4C51-9A11-743313787A96}" presName="sibTrans" presStyleCnt="0"/>
      <dgm:spPr/>
    </dgm:pt>
    <dgm:pt modelId="{3BA8619F-1EC0-4910-A92A-63E7A74BFDB5}" type="pres">
      <dgm:prSet presAssocID="{50F7FFDC-6146-40C7-B409-03A14BFA78B2}" presName="compNode" presStyleCnt="0"/>
      <dgm:spPr/>
    </dgm:pt>
    <dgm:pt modelId="{5B3E9E6F-7504-4D35-9992-225EE9B15A81}" type="pres">
      <dgm:prSet presAssocID="{50F7FFDC-6146-40C7-B409-03A14BFA78B2}" presName="bgRect" presStyleLbl="bgShp" presStyleIdx="2" presStyleCnt="6"/>
      <dgm:spPr/>
    </dgm:pt>
    <dgm:pt modelId="{528D0F2B-2C7E-4E9D-86AF-FB170B895932}" type="pres">
      <dgm:prSet presAssocID="{50F7FFDC-6146-40C7-B409-03A14BFA78B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DC807E4A-97BB-4F40-BF73-5CDB5A5E19BE}" type="pres">
      <dgm:prSet presAssocID="{50F7FFDC-6146-40C7-B409-03A14BFA78B2}" presName="spaceRect" presStyleCnt="0"/>
      <dgm:spPr/>
    </dgm:pt>
    <dgm:pt modelId="{25CDBFFD-18D5-4160-8976-26FEB017DA26}" type="pres">
      <dgm:prSet presAssocID="{50F7FFDC-6146-40C7-B409-03A14BFA78B2}" presName="parTx" presStyleLbl="revTx" presStyleIdx="2" presStyleCnt="6">
        <dgm:presLayoutVars>
          <dgm:chMax val="0"/>
          <dgm:chPref val="0"/>
        </dgm:presLayoutVars>
      </dgm:prSet>
      <dgm:spPr/>
    </dgm:pt>
    <dgm:pt modelId="{50033712-8C63-40A5-8135-AA842A895186}" type="pres">
      <dgm:prSet presAssocID="{2A9F392A-B29B-490D-B843-940742EA6DA7}" presName="sibTrans" presStyleCnt="0"/>
      <dgm:spPr/>
    </dgm:pt>
    <dgm:pt modelId="{B4679AA6-FAD9-47F2-A13D-796BA0D1CF29}" type="pres">
      <dgm:prSet presAssocID="{C8477E93-2054-4107-A09B-90FA784BB14D}" presName="compNode" presStyleCnt="0"/>
      <dgm:spPr/>
    </dgm:pt>
    <dgm:pt modelId="{E67DD887-C08C-409E-B5E1-BDF92B4DE5EE}" type="pres">
      <dgm:prSet presAssocID="{C8477E93-2054-4107-A09B-90FA784BB14D}" presName="bgRect" presStyleLbl="bgShp" presStyleIdx="3" presStyleCnt="6"/>
      <dgm:spPr/>
    </dgm:pt>
    <dgm:pt modelId="{E9D225C6-DE2E-41FE-B698-BB7384145CAB}" type="pres">
      <dgm:prSet presAssocID="{C8477E93-2054-4107-A09B-90FA784BB14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D604208-CCE7-4159-A3F0-C7012F5718F6}" type="pres">
      <dgm:prSet presAssocID="{C8477E93-2054-4107-A09B-90FA784BB14D}" presName="spaceRect" presStyleCnt="0"/>
      <dgm:spPr/>
    </dgm:pt>
    <dgm:pt modelId="{E435D72B-7AAF-43C8-8FDC-B61B862FF7A8}" type="pres">
      <dgm:prSet presAssocID="{C8477E93-2054-4107-A09B-90FA784BB14D}" presName="parTx" presStyleLbl="revTx" presStyleIdx="3" presStyleCnt="6">
        <dgm:presLayoutVars>
          <dgm:chMax val="0"/>
          <dgm:chPref val="0"/>
        </dgm:presLayoutVars>
      </dgm:prSet>
      <dgm:spPr/>
    </dgm:pt>
    <dgm:pt modelId="{DA94936E-2EFC-4B0C-96F2-F3B8A67010A1}" type="pres">
      <dgm:prSet presAssocID="{60B50024-611B-411C-A408-7C3326A01BAE}" presName="sibTrans" presStyleCnt="0"/>
      <dgm:spPr/>
    </dgm:pt>
    <dgm:pt modelId="{F27D80DB-DF67-439A-A97E-6BBD72478E71}" type="pres">
      <dgm:prSet presAssocID="{C776A308-3B34-47F7-8C1D-E2E9BC76C770}" presName="compNode" presStyleCnt="0"/>
      <dgm:spPr/>
    </dgm:pt>
    <dgm:pt modelId="{48901A41-0E91-4A6F-B855-5DA18DB3DB5C}" type="pres">
      <dgm:prSet presAssocID="{C776A308-3B34-47F7-8C1D-E2E9BC76C770}" presName="bgRect" presStyleLbl="bgShp" presStyleIdx="4" presStyleCnt="6"/>
      <dgm:spPr/>
    </dgm:pt>
    <dgm:pt modelId="{E368F0FC-D231-4D7E-89C7-2773C707BC40}" type="pres">
      <dgm:prSet presAssocID="{C776A308-3B34-47F7-8C1D-E2E9BC76C77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023C0E2-D018-4DBD-AAB5-D787D716FF35}" type="pres">
      <dgm:prSet presAssocID="{C776A308-3B34-47F7-8C1D-E2E9BC76C770}" presName="spaceRect" presStyleCnt="0"/>
      <dgm:spPr/>
    </dgm:pt>
    <dgm:pt modelId="{DF1A25B6-E458-426B-961C-F1461C686583}" type="pres">
      <dgm:prSet presAssocID="{C776A308-3B34-47F7-8C1D-E2E9BC76C770}" presName="parTx" presStyleLbl="revTx" presStyleIdx="4" presStyleCnt="6">
        <dgm:presLayoutVars>
          <dgm:chMax val="0"/>
          <dgm:chPref val="0"/>
        </dgm:presLayoutVars>
      </dgm:prSet>
      <dgm:spPr/>
    </dgm:pt>
    <dgm:pt modelId="{50386CA8-5A94-4D37-86F5-261547405F36}" type="pres">
      <dgm:prSet presAssocID="{8D0E765C-F9D5-4F2C-8359-869446E1FE77}" presName="sibTrans" presStyleCnt="0"/>
      <dgm:spPr/>
    </dgm:pt>
    <dgm:pt modelId="{E888A470-0F59-4DCF-813A-8EB1CF19956D}" type="pres">
      <dgm:prSet presAssocID="{1F7F88C4-6388-41E6-84F1-93E66E46DB7E}" presName="compNode" presStyleCnt="0"/>
      <dgm:spPr/>
    </dgm:pt>
    <dgm:pt modelId="{64EFC5E1-35F9-43C8-98C5-8DF0FE487D02}" type="pres">
      <dgm:prSet presAssocID="{1F7F88C4-6388-41E6-84F1-93E66E46DB7E}" presName="bgRect" presStyleLbl="bgShp" presStyleIdx="5" presStyleCnt="6"/>
      <dgm:spPr/>
    </dgm:pt>
    <dgm:pt modelId="{BB2BE434-E370-4907-BEEA-34E6B3F30A6B}" type="pres">
      <dgm:prSet presAssocID="{1F7F88C4-6388-41E6-84F1-93E66E46DB7E}" presName="iconRect" presStyleLbl="node1" presStyleIdx="5" presStyleCnt="6"/>
      <dgm:spPr>
        <a:ln>
          <a:noFill/>
        </a:ln>
      </dgm:spPr>
    </dgm:pt>
    <dgm:pt modelId="{597E6D82-B02C-4D86-9A7D-3804200D68D2}" type="pres">
      <dgm:prSet presAssocID="{1F7F88C4-6388-41E6-84F1-93E66E46DB7E}" presName="spaceRect" presStyleCnt="0"/>
      <dgm:spPr/>
    </dgm:pt>
    <dgm:pt modelId="{0C87A947-152D-4B9B-A39D-54EBCEB50A78}" type="pres">
      <dgm:prSet presAssocID="{1F7F88C4-6388-41E6-84F1-93E66E46DB7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9948B0C-B3FB-49CA-BE04-3E003A64DA6F}" type="presOf" srcId="{1F7F88C4-6388-41E6-84F1-93E66E46DB7E}" destId="{0C87A947-152D-4B9B-A39D-54EBCEB50A78}" srcOrd="0" destOrd="0" presId="urn:microsoft.com/office/officeart/2018/2/layout/IconVerticalSolidList"/>
    <dgm:cxn modelId="{606C0B0D-020A-4B88-935A-B660818BEA3B}" type="presOf" srcId="{27781B68-F383-489B-A672-447488541FC9}" destId="{B14D2155-3F5F-4613-B11F-E7A990116122}" srcOrd="0" destOrd="0" presId="urn:microsoft.com/office/officeart/2018/2/layout/IconVerticalSolidList"/>
    <dgm:cxn modelId="{86627C0E-0AE6-4DF3-A01A-8F143AAA761A}" type="presOf" srcId="{E89BB20A-6B98-427B-8E44-4E20BC144282}" destId="{615AA497-15B6-441B-A59A-301C7069DFE7}" srcOrd="0" destOrd="0" presId="urn:microsoft.com/office/officeart/2018/2/layout/IconVerticalSolidList"/>
    <dgm:cxn modelId="{6CD59414-6D97-4E8A-AA71-F142BE7F4D0F}" srcId="{8077EAA2-0919-44A9-98D9-D29E1CDDEEAD}" destId="{C8477E93-2054-4107-A09B-90FA784BB14D}" srcOrd="3" destOrd="0" parTransId="{D13E159B-5118-4D2A-B081-375BB4DA974F}" sibTransId="{60B50024-611B-411C-A408-7C3326A01BAE}"/>
    <dgm:cxn modelId="{563BB130-40E5-4791-8367-E02CCC553E52}" srcId="{8077EAA2-0919-44A9-98D9-D29E1CDDEEAD}" destId="{C776A308-3B34-47F7-8C1D-E2E9BC76C770}" srcOrd="4" destOrd="0" parTransId="{A53DE7D1-FFB0-4FEE-8F5F-FD0E7D6029B0}" sibTransId="{8D0E765C-F9D5-4F2C-8359-869446E1FE77}"/>
    <dgm:cxn modelId="{233DDF3B-074A-437A-880E-1ED61A7F5CF8}" srcId="{8077EAA2-0919-44A9-98D9-D29E1CDDEEAD}" destId="{1F7F88C4-6388-41E6-84F1-93E66E46DB7E}" srcOrd="5" destOrd="0" parTransId="{1953D15A-7140-4C4B-BFE9-C5AEACD56729}" sibTransId="{E1D3D862-213C-4DB3-B820-C4CE8FCE89D5}"/>
    <dgm:cxn modelId="{957D163D-2882-430A-B598-E472AA7EE5F3}" srcId="{8077EAA2-0919-44A9-98D9-D29E1CDDEEAD}" destId="{50F7FFDC-6146-40C7-B409-03A14BFA78B2}" srcOrd="2" destOrd="0" parTransId="{0AD75B5D-1F97-4E66-A357-DB91ED963C6C}" sibTransId="{2A9F392A-B29B-490D-B843-940742EA6DA7}"/>
    <dgm:cxn modelId="{23A43564-D28E-4659-B75A-CB09EC6D0AD1}" srcId="{8077EAA2-0919-44A9-98D9-D29E1CDDEEAD}" destId="{E89BB20A-6B98-427B-8E44-4E20BC144282}" srcOrd="1" destOrd="0" parTransId="{C6B1CF95-004A-4299-A050-558EF3EF6C52}" sibTransId="{4DA371EC-ECA1-4C51-9A11-743313787A96}"/>
    <dgm:cxn modelId="{D4A4DA6B-24ED-42E1-BC56-16C4CABDA3B6}" type="presOf" srcId="{8077EAA2-0919-44A9-98D9-D29E1CDDEEAD}" destId="{B358C828-DB78-4341-88EB-14C0CB2A3FA8}" srcOrd="0" destOrd="0" presId="urn:microsoft.com/office/officeart/2018/2/layout/IconVerticalSolidList"/>
    <dgm:cxn modelId="{F6882D7F-1C1C-4005-8AA8-C816BB1547BD}" type="presOf" srcId="{C8477E93-2054-4107-A09B-90FA784BB14D}" destId="{E435D72B-7AAF-43C8-8FDC-B61B862FF7A8}" srcOrd="0" destOrd="0" presId="urn:microsoft.com/office/officeart/2018/2/layout/IconVerticalSolidList"/>
    <dgm:cxn modelId="{7DE65A85-43EE-4A68-A367-D14E79099452}" type="presOf" srcId="{50F7FFDC-6146-40C7-B409-03A14BFA78B2}" destId="{25CDBFFD-18D5-4160-8976-26FEB017DA26}" srcOrd="0" destOrd="0" presId="urn:microsoft.com/office/officeart/2018/2/layout/IconVerticalSolidList"/>
    <dgm:cxn modelId="{271EE1B3-6052-4EE3-88F4-AFD92A25C3B5}" type="presOf" srcId="{C776A308-3B34-47F7-8C1D-E2E9BC76C770}" destId="{DF1A25B6-E458-426B-961C-F1461C686583}" srcOrd="0" destOrd="0" presId="urn:microsoft.com/office/officeart/2018/2/layout/IconVerticalSolidList"/>
    <dgm:cxn modelId="{86E51AFF-C8F9-4C8D-8E1E-D550D29DCDDE}" srcId="{8077EAA2-0919-44A9-98D9-D29E1CDDEEAD}" destId="{27781B68-F383-489B-A672-447488541FC9}" srcOrd="0" destOrd="0" parTransId="{44FC5F6C-F1DB-43C3-B5F5-079C6FAE8BCA}" sibTransId="{9B95657A-D2F9-4566-A527-955626CEBF03}"/>
    <dgm:cxn modelId="{793697D8-B8EB-41E8-9975-A1A4FCA7C63D}" type="presParOf" srcId="{B358C828-DB78-4341-88EB-14C0CB2A3FA8}" destId="{C49D945D-355D-4831-B0EA-BE77FDDCE38D}" srcOrd="0" destOrd="0" presId="urn:microsoft.com/office/officeart/2018/2/layout/IconVerticalSolidList"/>
    <dgm:cxn modelId="{661BF096-8653-4E03-AA74-F284EC348A58}" type="presParOf" srcId="{C49D945D-355D-4831-B0EA-BE77FDDCE38D}" destId="{284E3692-22CD-4B25-B14B-835C186CF674}" srcOrd="0" destOrd="0" presId="urn:microsoft.com/office/officeart/2018/2/layout/IconVerticalSolidList"/>
    <dgm:cxn modelId="{5F25D27F-CEAF-4ADD-9ECE-162DDB8B08CC}" type="presParOf" srcId="{C49D945D-355D-4831-B0EA-BE77FDDCE38D}" destId="{ED09042A-BFAD-4F77-A626-3D5D5D9BC384}" srcOrd="1" destOrd="0" presId="urn:microsoft.com/office/officeart/2018/2/layout/IconVerticalSolidList"/>
    <dgm:cxn modelId="{13335E58-06B3-4B2E-A8FC-9CE189FDCB13}" type="presParOf" srcId="{C49D945D-355D-4831-B0EA-BE77FDDCE38D}" destId="{CBA609B0-91D9-42F4-8135-0952DD0AA6E6}" srcOrd="2" destOrd="0" presId="urn:microsoft.com/office/officeart/2018/2/layout/IconVerticalSolidList"/>
    <dgm:cxn modelId="{03B28573-EA71-4F29-9583-7B7EF2BD562E}" type="presParOf" srcId="{C49D945D-355D-4831-B0EA-BE77FDDCE38D}" destId="{B14D2155-3F5F-4613-B11F-E7A990116122}" srcOrd="3" destOrd="0" presId="urn:microsoft.com/office/officeart/2018/2/layout/IconVerticalSolidList"/>
    <dgm:cxn modelId="{6D9971F3-ED20-40C7-A405-2872C6E95E0C}" type="presParOf" srcId="{B358C828-DB78-4341-88EB-14C0CB2A3FA8}" destId="{073B803C-B84B-45FB-BFBB-296D941840EB}" srcOrd="1" destOrd="0" presId="urn:microsoft.com/office/officeart/2018/2/layout/IconVerticalSolidList"/>
    <dgm:cxn modelId="{D784BCE5-45FF-4ADC-8D62-573F6D3C2968}" type="presParOf" srcId="{B358C828-DB78-4341-88EB-14C0CB2A3FA8}" destId="{F6227C1D-107E-4BBB-87B7-344BA8CBACED}" srcOrd="2" destOrd="0" presId="urn:microsoft.com/office/officeart/2018/2/layout/IconVerticalSolidList"/>
    <dgm:cxn modelId="{AA5F629B-063C-496D-A97D-C82CA5996EBF}" type="presParOf" srcId="{F6227C1D-107E-4BBB-87B7-344BA8CBACED}" destId="{52357A40-B7BE-40BF-A5C9-8330D3DECE80}" srcOrd="0" destOrd="0" presId="urn:microsoft.com/office/officeart/2018/2/layout/IconVerticalSolidList"/>
    <dgm:cxn modelId="{DFB299F3-0706-4217-923D-DAFF70D85DCC}" type="presParOf" srcId="{F6227C1D-107E-4BBB-87B7-344BA8CBACED}" destId="{0ACF6B8A-5331-4F8E-8C99-3B13BB880B62}" srcOrd="1" destOrd="0" presId="urn:microsoft.com/office/officeart/2018/2/layout/IconVerticalSolidList"/>
    <dgm:cxn modelId="{31F82FD2-A6C1-4FED-BBE9-F37A3C582138}" type="presParOf" srcId="{F6227C1D-107E-4BBB-87B7-344BA8CBACED}" destId="{EA1D6E93-D186-48C7-B459-FA00B0EA9241}" srcOrd="2" destOrd="0" presId="urn:microsoft.com/office/officeart/2018/2/layout/IconVerticalSolidList"/>
    <dgm:cxn modelId="{D102FF6A-A10C-4546-BD25-60EA28351F97}" type="presParOf" srcId="{F6227C1D-107E-4BBB-87B7-344BA8CBACED}" destId="{615AA497-15B6-441B-A59A-301C7069DFE7}" srcOrd="3" destOrd="0" presId="urn:microsoft.com/office/officeart/2018/2/layout/IconVerticalSolidList"/>
    <dgm:cxn modelId="{DB42AA6D-3CF5-4070-9188-0E5E32EB122A}" type="presParOf" srcId="{B358C828-DB78-4341-88EB-14C0CB2A3FA8}" destId="{7D3FA173-D4A7-483B-B832-CC22D9CC47D8}" srcOrd="3" destOrd="0" presId="urn:microsoft.com/office/officeart/2018/2/layout/IconVerticalSolidList"/>
    <dgm:cxn modelId="{2BA25BD4-B07F-4728-B9DC-E8F1E029EAD7}" type="presParOf" srcId="{B358C828-DB78-4341-88EB-14C0CB2A3FA8}" destId="{3BA8619F-1EC0-4910-A92A-63E7A74BFDB5}" srcOrd="4" destOrd="0" presId="urn:microsoft.com/office/officeart/2018/2/layout/IconVerticalSolidList"/>
    <dgm:cxn modelId="{0AC45E93-6BB0-4F44-9992-FC69136CF79F}" type="presParOf" srcId="{3BA8619F-1EC0-4910-A92A-63E7A74BFDB5}" destId="{5B3E9E6F-7504-4D35-9992-225EE9B15A81}" srcOrd="0" destOrd="0" presId="urn:microsoft.com/office/officeart/2018/2/layout/IconVerticalSolidList"/>
    <dgm:cxn modelId="{9114D06B-355D-4537-9F64-51070A24647F}" type="presParOf" srcId="{3BA8619F-1EC0-4910-A92A-63E7A74BFDB5}" destId="{528D0F2B-2C7E-4E9D-86AF-FB170B895932}" srcOrd="1" destOrd="0" presId="urn:microsoft.com/office/officeart/2018/2/layout/IconVerticalSolidList"/>
    <dgm:cxn modelId="{F4E47D1F-DDD2-480B-8F7F-58F9D9736494}" type="presParOf" srcId="{3BA8619F-1EC0-4910-A92A-63E7A74BFDB5}" destId="{DC807E4A-97BB-4F40-BF73-5CDB5A5E19BE}" srcOrd="2" destOrd="0" presId="urn:microsoft.com/office/officeart/2018/2/layout/IconVerticalSolidList"/>
    <dgm:cxn modelId="{1678EB7D-9E1F-4CD2-A5B4-DD2EF9C6D9D4}" type="presParOf" srcId="{3BA8619F-1EC0-4910-A92A-63E7A74BFDB5}" destId="{25CDBFFD-18D5-4160-8976-26FEB017DA26}" srcOrd="3" destOrd="0" presId="urn:microsoft.com/office/officeart/2018/2/layout/IconVerticalSolidList"/>
    <dgm:cxn modelId="{1636A6CC-F971-4298-843C-54F8C9C5784D}" type="presParOf" srcId="{B358C828-DB78-4341-88EB-14C0CB2A3FA8}" destId="{50033712-8C63-40A5-8135-AA842A895186}" srcOrd="5" destOrd="0" presId="urn:microsoft.com/office/officeart/2018/2/layout/IconVerticalSolidList"/>
    <dgm:cxn modelId="{679A1D27-9AE1-4A9F-A772-1E7E77456DE5}" type="presParOf" srcId="{B358C828-DB78-4341-88EB-14C0CB2A3FA8}" destId="{B4679AA6-FAD9-47F2-A13D-796BA0D1CF29}" srcOrd="6" destOrd="0" presId="urn:microsoft.com/office/officeart/2018/2/layout/IconVerticalSolidList"/>
    <dgm:cxn modelId="{236D578A-6997-48A7-9F8A-B378125D2B06}" type="presParOf" srcId="{B4679AA6-FAD9-47F2-A13D-796BA0D1CF29}" destId="{E67DD887-C08C-409E-B5E1-BDF92B4DE5EE}" srcOrd="0" destOrd="0" presId="urn:microsoft.com/office/officeart/2018/2/layout/IconVerticalSolidList"/>
    <dgm:cxn modelId="{8597E644-B48D-497B-B844-2317FFDFD105}" type="presParOf" srcId="{B4679AA6-FAD9-47F2-A13D-796BA0D1CF29}" destId="{E9D225C6-DE2E-41FE-B698-BB7384145CAB}" srcOrd="1" destOrd="0" presId="urn:microsoft.com/office/officeart/2018/2/layout/IconVerticalSolidList"/>
    <dgm:cxn modelId="{8EB9903C-4076-46BB-9923-1A463A106631}" type="presParOf" srcId="{B4679AA6-FAD9-47F2-A13D-796BA0D1CF29}" destId="{5D604208-CCE7-4159-A3F0-C7012F5718F6}" srcOrd="2" destOrd="0" presId="urn:microsoft.com/office/officeart/2018/2/layout/IconVerticalSolidList"/>
    <dgm:cxn modelId="{B9C00400-F8C7-42D1-956A-FF34B10A3EE3}" type="presParOf" srcId="{B4679AA6-FAD9-47F2-A13D-796BA0D1CF29}" destId="{E435D72B-7AAF-43C8-8FDC-B61B862FF7A8}" srcOrd="3" destOrd="0" presId="urn:microsoft.com/office/officeart/2018/2/layout/IconVerticalSolidList"/>
    <dgm:cxn modelId="{B50AD304-1AE6-484C-981B-22D7EF0A77A2}" type="presParOf" srcId="{B358C828-DB78-4341-88EB-14C0CB2A3FA8}" destId="{DA94936E-2EFC-4B0C-96F2-F3B8A67010A1}" srcOrd="7" destOrd="0" presId="urn:microsoft.com/office/officeart/2018/2/layout/IconVerticalSolidList"/>
    <dgm:cxn modelId="{2376DA24-CFB5-46A3-8B3C-CFF3D44F8B26}" type="presParOf" srcId="{B358C828-DB78-4341-88EB-14C0CB2A3FA8}" destId="{F27D80DB-DF67-439A-A97E-6BBD72478E71}" srcOrd="8" destOrd="0" presId="urn:microsoft.com/office/officeart/2018/2/layout/IconVerticalSolidList"/>
    <dgm:cxn modelId="{46E88CE5-F477-4555-B700-FA31AC014992}" type="presParOf" srcId="{F27D80DB-DF67-439A-A97E-6BBD72478E71}" destId="{48901A41-0E91-4A6F-B855-5DA18DB3DB5C}" srcOrd="0" destOrd="0" presId="urn:microsoft.com/office/officeart/2018/2/layout/IconVerticalSolidList"/>
    <dgm:cxn modelId="{9969770A-CC93-454C-B582-70EC5B29BEB9}" type="presParOf" srcId="{F27D80DB-DF67-439A-A97E-6BBD72478E71}" destId="{E368F0FC-D231-4D7E-89C7-2773C707BC40}" srcOrd="1" destOrd="0" presId="urn:microsoft.com/office/officeart/2018/2/layout/IconVerticalSolidList"/>
    <dgm:cxn modelId="{FECDA52E-FCBC-4529-BB11-BD3EE7824E26}" type="presParOf" srcId="{F27D80DB-DF67-439A-A97E-6BBD72478E71}" destId="{3023C0E2-D018-4DBD-AAB5-D787D716FF35}" srcOrd="2" destOrd="0" presId="urn:microsoft.com/office/officeart/2018/2/layout/IconVerticalSolidList"/>
    <dgm:cxn modelId="{510B94D2-6E42-43C7-B55D-07330AA70909}" type="presParOf" srcId="{F27D80DB-DF67-439A-A97E-6BBD72478E71}" destId="{DF1A25B6-E458-426B-961C-F1461C686583}" srcOrd="3" destOrd="0" presId="urn:microsoft.com/office/officeart/2018/2/layout/IconVerticalSolidList"/>
    <dgm:cxn modelId="{5EB6A279-C253-46BE-B3D2-6FB0D9A37B9F}" type="presParOf" srcId="{B358C828-DB78-4341-88EB-14C0CB2A3FA8}" destId="{50386CA8-5A94-4D37-86F5-261547405F36}" srcOrd="9" destOrd="0" presId="urn:microsoft.com/office/officeart/2018/2/layout/IconVerticalSolidList"/>
    <dgm:cxn modelId="{99C17622-43A5-4B9E-B82E-BED3E0098BF8}" type="presParOf" srcId="{B358C828-DB78-4341-88EB-14C0CB2A3FA8}" destId="{E888A470-0F59-4DCF-813A-8EB1CF19956D}" srcOrd="10" destOrd="0" presId="urn:microsoft.com/office/officeart/2018/2/layout/IconVerticalSolidList"/>
    <dgm:cxn modelId="{E12BDACA-DF49-4527-B968-09B334CB2E35}" type="presParOf" srcId="{E888A470-0F59-4DCF-813A-8EB1CF19956D}" destId="{64EFC5E1-35F9-43C8-98C5-8DF0FE487D02}" srcOrd="0" destOrd="0" presId="urn:microsoft.com/office/officeart/2018/2/layout/IconVerticalSolidList"/>
    <dgm:cxn modelId="{E1EC2687-95A6-40AC-9A33-79DE7FC74DE8}" type="presParOf" srcId="{E888A470-0F59-4DCF-813A-8EB1CF19956D}" destId="{BB2BE434-E370-4907-BEEA-34E6B3F30A6B}" srcOrd="1" destOrd="0" presId="urn:microsoft.com/office/officeart/2018/2/layout/IconVerticalSolidList"/>
    <dgm:cxn modelId="{E6AD528A-FBC1-4AD0-A6B3-E54B7C99E5E7}" type="presParOf" srcId="{E888A470-0F59-4DCF-813A-8EB1CF19956D}" destId="{597E6D82-B02C-4D86-9A7D-3804200D68D2}" srcOrd="2" destOrd="0" presId="urn:microsoft.com/office/officeart/2018/2/layout/IconVerticalSolidList"/>
    <dgm:cxn modelId="{07901673-BFAA-41B3-95AE-2B3D9113CFA4}" type="presParOf" srcId="{E888A470-0F59-4DCF-813A-8EB1CF19956D}" destId="{0C87A947-152D-4B9B-A39D-54EBCEB50A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77EAA2-0919-44A9-98D9-D29E1CDDEE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27781B68-F383-489B-A672-447488541FC9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 Dawaj dziecku do zrozumienia, że nauka jest ważna- nie mów, że to strata czasu, nie zwalniaj z udziału w lekacjach z błahych powodów</a:t>
          </a:r>
          <a:endParaRPr lang="pl-PL" dirty="0"/>
        </a:p>
      </dgm:t>
    </dgm:pt>
    <dgm:pt modelId="{44FC5F6C-F1DB-43C3-B5F5-079C6FAE8BCA}" type="parTrans" cxnId="{86E51AFF-C8F9-4C8D-8E1E-D550D29DCDDE}">
      <dgm:prSet/>
      <dgm:spPr/>
      <dgm:t>
        <a:bodyPr/>
        <a:lstStyle/>
        <a:p>
          <a:endParaRPr lang="pl-PL"/>
        </a:p>
      </dgm:t>
    </dgm:pt>
    <dgm:pt modelId="{9B95657A-D2F9-4566-A527-955626CEBF03}" type="sibTrans" cxnId="{86E51AFF-C8F9-4C8D-8E1E-D550D29DCDDE}">
      <dgm:prSet/>
      <dgm:spPr/>
      <dgm:t>
        <a:bodyPr/>
        <a:lstStyle/>
        <a:p>
          <a:endParaRPr lang="pl-PL"/>
        </a:p>
      </dgm:t>
    </dgm:pt>
    <dgm:pt modelId="{50F7FFDC-6146-40C7-B409-03A14BFA78B2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Wykazuj zainteresowanie karierą szkolną dziecka i wspieraj je w niej</a:t>
          </a:r>
        </a:p>
      </dgm:t>
    </dgm:pt>
    <dgm:pt modelId="{0AD75B5D-1F97-4E66-A357-DB91ED963C6C}" type="parTrans" cxnId="{957D163D-2882-430A-B598-E472AA7EE5F3}">
      <dgm:prSet/>
      <dgm:spPr/>
      <dgm:t>
        <a:bodyPr/>
        <a:lstStyle/>
        <a:p>
          <a:endParaRPr lang="pl-PL"/>
        </a:p>
      </dgm:t>
    </dgm:pt>
    <dgm:pt modelId="{2A9F392A-B29B-490D-B843-940742EA6DA7}" type="sibTrans" cxnId="{957D163D-2882-430A-B598-E472AA7EE5F3}">
      <dgm:prSet/>
      <dgm:spPr/>
      <dgm:t>
        <a:bodyPr/>
        <a:lstStyle/>
        <a:p>
          <a:endParaRPr lang="pl-PL"/>
        </a:p>
      </dgm:t>
    </dgm:pt>
    <dgm:pt modelId="{1F7F88C4-6388-41E6-84F1-93E66E46DB7E}">
      <dgm:prSet phldrT="[Tekst]" phldr="0"/>
      <dgm:spPr/>
      <dgm:t>
        <a:bodyPr/>
        <a:lstStyle/>
        <a:p>
          <a:pPr rtl="0">
            <a:lnSpc>
              <a:spcPct val="100000"/>
            </a:lnSpc>
          </a:pPr>
          <a:r>
            <a:rPr lang="pl-PL" dirty="0">
              <a:latin typeface="Posterama"/>
            </a:rPr>
            <a:t> Pomagaj dziecku w odrabianiu lekcji i pokonywaniu trudności - nie oznacza to jednak, że masz wykonać zadanie za dziecko! Pomóż mu zrozumieć polecenie, zaplanujcie poszczególne etapy niezbędna do wykonania zadania.</a:t>
          </a:r>
          <a:endParaRPr lang="pl-PL" dirty="0"/>
        </a:p>
      </dgm:t>
    </dgm:pt>
    <dgm:pt modelId="{1953D15A-7140-4C4B-BFE9-C5AEACD56729}" type="parTrans" cxnId="{233DDF3B-074A-437A-880E-1ED61A7F5CF8}">
      <dgm:prSet/>
      <dgm:spPr/>
      <dgm:t>
        <a:bodyPr/>
        <a:lstStyle/>
        <a:p>
          <a:endParaRPr lang="pl-PL"/>
        </a:p>
      </dgm:t>
    </dgm:pt>
    <dgm:pt modelId="{E1D3D862-213C-4DB3-B820-C4CE8FCE89D5}" type="sibTrans" cxnId="{233DDF3B-074A-437A-880E-1ED61A7F5CF8}">
      <dgm:prSet/>
      <dgm:spPr/>
      <dgm:t>
        <a:bodyPr/>
        <a:lstStyle/>
        <a:p>
          <a:endParaRPr lang="pl-PL"/>
        </a:p>
      </dgm:t>
    </dgm:pt>
    <dgm:pt modelId="{877FFE6C-38A4-4BC2-ADBB-9A44CCD79E63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pl-PL" dirty="0">
              <a:latin typeface="Posterama"/>
            </a:rPr>
            <a:t>Interesuj się tym, co wydarzyło się w szkole, rozmawiaj o tym, czego dziecko się nauczyło</a:t>
          </a:r>
        </a:p>
      </dgm:t>
    </dgm:pt>
    <dgm:pt modelId="{6E8631B8-F9DD-4D78-8D1E-C54B74245861}" type="parTrans" cxnId="{A4724FCC-5727-4444-AC76-7F7DD905C8FD}">
      <dgm:prSet/>
      <dgm:spPr/>
    </dgm:pt>
    <dgm:pt modelId="{FB238AE5-37AA-4F58-9C4F-41CEC11F62E8}" type="sibTrans" cxnId="{A4724FCC-5727-4444-AC76-7F7DD905C8FD}">
      <dgm:prSet/>
      <dgm:spPr/>
      <dgm:t>
        <a:bodyPr/>
        <a:lstStyle/>
        <a:p>
          <a:endParaRPr lang="pl-PL"/>
        </a:p>
      </dgm:t>
    </dgm:pt>
    <dgm:pt modelId="{219302F2-C1F1-40B4-A31D-C61991DB903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Wdrażaj dziecko do systematyczności, naucz dobrej organizacji pracy ( odrabianie lekcji o tej samej porze, ale nie bezpośrednio przed lub po szkole) i zadbaj o odpowiednie miejsce do nauki ( stały kącik do pracy)</a:t>
          </a:r>
          <a:endParaRPr lang="pl-PL" dirty="0"/>
        </a:p>
      </dgm:t>
    </dgm:pt>
    <dgm:pt modelId="{73AAFC4E-FF38-4D25-B0DE-3154EF040F43}" type="parTrans" cxnId="{48545B1F-0CA7-4B69-8C65-BEEA6D108823}">
      <dgm:prSet/>
      <dgm:spPr/>
    </dgm:pt>
    <dgm:pt modelId="{48C914D5-0BD6-48DF-8ACC-B5E01A63B8F1}" type="sibTrans" cxnId="{48545B1F-0CA7-4B69-8C65-BEEA6D108823}">
      <dgm:prSet/>
      <dgm:spPr/>
    </dgm:pt>
    <dgm:pt modelId="{B358C828-DB78-4341-88EB-14C0CB2A3FA8}" type="pres">
      <dgm:prSet presAssocID="{8077EAA2-0919-44A9-98D9-D29E1CDDEEAD}" presName="root" presStyleCnt="0">
        <dgm:presLayoutVars>
          <dgm:dir/>
          <dgm:resizeHandles val="exact"/>
        </dgm:presLayoutVars>
      </dgm:prSet>
      <dgm:spPr/>
    </dgm:pt>
    <dgm:pt modelId="{C49D945D-355D-4831-B0EA-BE77FDDCE38D}" type="pres">
      <dgm:prSet presAssocID="{27781B68-F383-489B-A672-447488541FC9}" presName="compNode" presStyleCnt="0"/>
      <dgm:spPr/>
    </dgm:pt>
    <dgm:pt modelId="{284E3692-22CD-4B25-B14B-835C186CF674}" type="pres">
      <dgm:prSet presAssocID="{27781B68-F383-489B-A672-447488541FC9}" presName="bgRect" presStyleLbl="bgShp" presStyleIdx="0" presStyleCnt="5"/>
      <dgm:spPr/>
    </dgm:pt>
    <dgm:pt modelId="{ED09042A-BFAD-4F77-A626-3D5D5D9BC384}" type="pres">
      <dgm:prSet presAssocID="{27781B68-F383-489B-A672-447488541F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a adresowa z wypełnieniem pełnym"/>
        </a:ext>
      </dgm:extLst>
    </dgm:pt>
    <dgm:pt modelId="{CBA609B0-91D9-42F4-8135-0952DD0AA6E6}" type="pres">
      <dgm:prSet presAssocID="{27781B68-F383-489B-A672-447488541FC9}" presName="spaceRect" presStyleCnt="0"/>
      <dgm:spPr/>
    </dgm:pt>
    <dgm:pt modelId="{B14D2155-3F5F-4613-B11F-E7A990116122}" type="pres">
      <dgm:prSet presAssocID="{27781B68-F383-489B-A672-447488541FC9}" presName="parTx" presStyleLbl="revTx" presStyleIdx="0" presStyleCnt="5">
        <dgm:presLayoutVars>
          <dgm:chMax val="0"/>
          <dgm:chPref val="0"/>
        </dgm:presLayoutVars>
      </dgm:prSet>
      <dgm:spPr/>
    </dgm:pt>
    <dgm:pt modelId="{073B803C-B84B-45FB-BFBB-296D941840EB}" type="pres">
      <dgm:prSet presAssocID="{9B95657A-D2F9-4566-A527-955626CEBF03}" presName="sibTrans" presStyleCnt="0"/>
      <dgm:spPr/>
    </dgm:pt>
    <dgm:pt modelId="{3BA8619F-1EC0-4910-A92A-63E7A74BFDB5}" type="pres">
      <dgm:prSet presAssocID="{50F7FFDC-6146-40C7-B409-03A14BFA78B2}" presName="compNode" presStyleCnt="0"/>
      <dgm:spPr/>
    </dgm:pt>
    <dgm:pt modelId="{5B3E9E6F-7504-4D35-9992-225EE9B15A81}" type="pres">
      <dgm:prSet presAssocID="{50F7FFDC-6146-40C7-B409-03A14BFA78B2}" presName="bgRect" presStyleLbl="bgShp" presStyleIdx="1" presStyleCnt="5"/>
      <dgm:spPr/>
    </dgm:pt>
    <dgm:pt modelId="{528D0F2B-2C7E-4E9D-86AF-FB170B895932}" type="pres">
      <dgm:prSet presAssocID="{50F7FFDC-6146-40C7-B409-03A14BFA78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cho z wypełnieniem pełnym"/>
        </a:ext>
      </dgm:extLst>
    </dgm:pt>
    <dgm:pt modelId="{DC807E4A-97BB-4F40-BF73-5CDB5A5E19BE}" type="pres">
      <dgm:prSet presAssocID="{50F7FFDC-6146-40C7-B409-03A14BFA78B2}" presName="spaceRect" presStyleCnt="0"/>
      <dgm:spPr/>
    </dgm:pt>
    <dgm:pt modelId="{25CDBFFD-18D5-4160-8976-26FEB017DA26}" type="pres">
      <dgm:prSet presAssocID="{50F7FFDC-6146-40C7-B409-03A14BFA78B2}" presName="parTx" presStyleLbl="revTx" presStyleIdx="1" presStyleCnt="5">
        <dgm:presLayoutVars>
          <dgm:chMax val="0"/>
          <dgm:chPref val="0"/>
        </dgm:presLayoutVars>
      </dgm:prSet>
      <dgm:spPr/>
    </dgm:pt>
    <dgm:pt modelId="{50033712-8C63-40A5-8135-AA842A895186}" type="pres">
      <dgm:prSet presAssocID="{2A9F392A-B29B-490D-B843-940742EA6DA7}" presName="sibTrans" presStyleCnt="0"/>
      <dgm:spPr/>
    </dgm:pt>
    <dgm:pt modelId="{ABD468DA-EC0D-4690-95B5-81BD3BB600B1}" type="pres">
      <dgm:prSet presAssocID="{877FFE6C-38A4-4BC2-ADBB-9A44CCD79E63}" presName="compNode" presStyleCnt="0"/>
      <dgm:spPr/>
    </dgm:pt>
    <dgm:pt modelId="{CA7A978D-009E-4BAA-8D45-93AC9687D9E2}" type="pres">
      <dgm:prSet presAssocID="{877FFE6C-38A4-4BC2-ADBB-9A44CCD79E63}" presName="bgRect" presStyleLbl="bgShp" presStyleIdx="2" presStyleCnt="5"/>
      <dgm:spPr/>
    </dgm:pt>
    <dgm:pt modelId="{62AB2CFC-C074-4182-927D-666E850DA66F}" type="pres">
      <dgm:prSet presAssocID="{877FFE6C-38A4-4BC2-ADBB-9A44CCD79E63}" presName="iconRect" presStyleLbl="node1" presStyleIdx="2" presStyleCnt="5"/>
      <dgm:spPr/>
    </dgm:pt>
    <dgm:pt modelId="{C4997A2E-7BE9-47E9-979C-831E0CDB4867}" type="pres">
      <dgm:prSet presAssocID="{877FFE6C-38A4-4BC2-ADBB-9A44CCD79E63}" presName="spaceRect" presStyleCnt="0"/>
      <dgm:spPr/>
    </dgm:pt>
    <dgm:pt modelId="{DE462CDB-F754-4901-BCC9-CF5E26DD0A11}" type="pres">
      <dgm:prSet presAssocID="{877FFE6C-38A4-4BC2-ADBB-9A44CCD79E63}" presName="parTx" presStyleLbl="revTx" presStyleIdx="2" presStyleCnt="5">
        <dgm:presLayoutVars>
          <dgm:chMax val="0"/>
          <dgm:chPref val="0"/>
        </dgm:presLayoutVars>
      </dgm:prSet>
      <dgm:spPr/>
    </dgm:pt>
    <dgm:pt modelId="{657D12A1-13BA-47FF-ADF5-1D6C864DD42F}" type="pres">
      <dgm:prSet presAssocID="{FB238AE5-37AA-4F58-9C4F-41CEC11F62E8}" presName="sibTrans" presStyleCnt="0"/>
      <dgm:spPr/>
    </dgm:pt>
    <dgm:pt modelId="{F8E3F2E2-92C7-4F5E-929D-878A341C36F6}" type="pres">
      <dgm:prSet presAssocID="{219302F2-C1F1-40B4-A31D-C61991DB9037}" presName="compNode" presStyleCnt="0"/>
      <dgm:spPr/>
    </dgm:pt>
    <dgm:pt modelId="{BED2CA66-1E84-47F5-9E91-0FC48201280C}" type="pres">
      <dgm:prSet presAssocID="{219302F2-C1F1-40B4-A31D-C61991DB9037}" presName="bgRect" presStyleLbl="bgShp" presStyleIdx="3" presStyleCnt="5"/>
      <dgm:spPr/>
    </dgm:pt>
    <dgm:pt modelId="{63E2C04D-C517-47B9-A599-D82EBEBCCBF3}" type="pres">
      <dgm:prSet presAssocID="{219302F2-C1F1-40B4-A31D-C61991DB9037}" presName="iconRect" presStyleLbl="node1" presStyleIdx="3" presStyleCnt="5"/>
      <dgm:spPr/>
    </dgm:pt>
    <dgm:pt modelId="{F0AEB045-3E56-4977-B84D-1BD96A7A3DB1}" type="pres">
      <dgm:prSet presAssocID="{219302F2-C1F1-40B4-A31D-C61991DB9037}" presName="spaceRect" presStyleCnt="0"/>
      <dgm:spPr/>
    </dgm:pt>
    <dgm:pt modelId="{465EB94A-CC0D-437F-B68A-BE06D59906FC}" type="pres">
      <dgm:prSet presAssocID="{219302F2-C1F1-40B4-A31D-C61991DB9037}" presName="parTx" presStyleLbl="revTx" presStyleIdx="3" presStyleCnt="5">
        <dgm:presLayoutVars>
          <dgm:chMax val="0"/>
          <dgm:chPref val="0"/>
        </dgm:presLayoutVars>
      </dgm:prSet>
      <dgm:spPr/>
    </dgm:pt>
    <dgm:pt modelId="{EA3D712C-966C-4AA1-9059-1D9F9FAB0B8D}" type="pres">
      <dgm:prSet presAssocID="{48C914D5-0BD6-48DF-8ACC-B5E01A63B8F1}" presName="sibTrans" presStyleCnt="0"/>
      <dgm:spPr/>
    </dgm:pt>
    <dgm:pt modelId="{E888A470-0F59-4DCF-813A-8EB1CF19956D}" type="pres">
      <dgm:prSet presAssocID="{1F7F88C4-6388-41E6-84F1-93E66E46DB7E}" presName="compNode" presStyleCnt="0"/>
      <dgm:spPr/>
    </dgm:pt>
    <dgm:pt modelId="{64EFC5E1-35F9-43C8-98C5-8DF0FE487D02}" type="pres">
      <dgm:prSet presAssocID="{1F7F88C4-6388-41E6-84F1-93E66E46DB7E}" presName="bgRect" presStyleLbl="bgShp" presStyleIdx="4" presStyleCnt="5"/>
      <dgm:spPr/>
    </dgm:pt>
    <dgm:pt modelId="{BB2BE434-E370-4907-BEEA-34E6B3F30A6B}" type="pres">
      <dgm:prSet presAssocID="{1F7F88C4-6388-41E6-84F1-93E66E46DB7E}" presName="iconRect" presStyleLbl="node1" presStyleIdx="4" presStyleCnt="5"/>
      <dgm:spPr>
        <a:ln>
          <a:noFill/>
        </a:ln>
      </dgm:spPr>
    </dgm:pt>
    <dgm:pt modelId="{597E6D82-B02C-4D86-9A7D-3804200D68D2}" type="pres">
      <dgm:prSet presAssocID="{1F7F88C4-6388-41E6-84F1-93E66E46DB7E}" presName="spaceRect" presStyleCnt="0"/>
      <dgm:spPr/>
    </dgm:pt>
    <dgm:pt modelId="{0C87A947-152D-4B9B-A39D-54EBCEB50A78}" type="pres">
      <dgm:prSet presAssocID="{1F7F88C4-6388-41E6-84F1-93E66E46DB7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8545B1F-0CA7-4B69-8C65-BEEA6D108823}" srcId="{8077EAA2-0919-44A9-98D9-D29E1CDDEEAD}" destId="{219302F2-C1F1-40B4-A31D-C61991DB9037}" srcOrd="3" destOrd="0" parTransId="{73AAFC4E-FF38-4D25-B0DE-3154EF040F43}" sibTransId="{48C914D5-0BD6-48DF-8ACC-B5E01A63B8F1}"/>
    <dgm:cxn modelId="{233DDF3B-074A-437A-880E-1ED61A7F5CF8}" srcId="{8077EAA2-0919-44A9-98D9-D29E1CDDEEAD}" destId="{1F7F88C4-6388-41E6-84F1-93E66E46DB7E}" srcOrd="4" destOrd="0" parTransId="{1953D15A-7140-4C4B-BFE9-C5AEACD56729}" sibTransId="{E1D3D862-213C-4DB3-B820-C4CE8FCE89D5}"/>
    <dgm:cxn modelId="{957D163D-2882-430A-B598-E472AA7EE5F3}" srcId="{8077EAA2-0919-44A9-98D9-D29E1CDDEEAD}" destId="{50F7FFDC-6146-40C7-B409-03A14BFA78B2}" srcOrd="1" destOrd="0" parTransId="{0AD75B5D-1F97-4E66-A357-DB91ED963C6C}" sibTransId="{2A9F392A-B29B-490D-B843-940742EA6DA7}"/>
    <dgm:cxn modelId="{C8DDF53D-34F8-438B-AEB7-4940EC187837}" type="presOf" srcId="{1F7F88C4-6388-41E6-84F1-93E66E46DB7E}" destId="{0C87A947-152D-4B9B-A39D-54EBCEB50A78}" srcOrd="0" destOrd="0" presId="urn:microsoft.com/office/officeart/2018/2/layout/IconVerticalSolidList"/>
    <dgm:cxn modelId="{D4A4DA6B-24ED-42E1-BC56-16C4CABDA3B6}" type="presOf" srcId="{8077EAA2-0919-44A9-98D9-D29E1CDDEEAD}" destId="{B358C828-DB78-4341-88EB-14C0CB2A3FA8}" srcOrd="0" destOrd="0" presId="urn:microsoft.com/office/officeart/2018/2/layout/IconVerticalSolidList"/>
    <dgm:cxn modelId="{1BF97C4C-4BE4-49B5-889F-FEFC143ACE69}" type="presOf" srcId="{877FFE6C-38A4-4BC2-ADBB-9A44CCD79E63}" destId="{DE462CDB-F754-4901-BCC9-CF5E26DD0A11}" srcOrd="0" destOrd="0" presId="urn:microsoft.com/office/officeart/2018/2/layout/IconVerticalSolidList"/>
    <dgm:cxn modelId="{7160226F-98A2-4DFB-8494-0409F4216BC7}" type="presOf" srcId="{27781B68-F383-489B-A672-447488541FC9}" destId="{B14D2155-3F5F-4613-B11F-E7A990116122}" srcOrd="0" destOrd="0" presId="urn:microsoft.com/office/officeart/2018/2/layout/IconVerticalSolidList"/>
    <dgm:cxn modelId="{795EEA7E-8AA6-44CA-A2D5-34B1313DB551}" type="presOf" srcId="{50F7FFDC-6146-40C7-B409-03A14BFA78B2}" destId="{25CDBFFD-18D5-4160-8976-26FEB017DA26}" srcOrd="0" destOrd="0" presId="urn:microsoft.com/office/officeart/2018/2/layout/IconVerticalSolidList"/>
    <dgm:cxn modelId="{A4724FCC-5727-4444-AC76-7F7DD905C8FD}" srcId="{8077EAA2-0919-44A9-98D9-D29E1CDDEEAD}" destId="{877FFE6C-38A4-4BC2-ADBB-9A44CCD79E63}" srcOrd="2" destOrd="0" parTransId="{6E8631B8-F9DD-4D78-8D1E-C54B74245861}" sibTransId="{FB238AE5-37AA-4F58-9C4F-41CEC11F62E8}"/>
    <dgm:cxn modelId="{5CF984E4-5F89-4D15-8E54-FF57A259C822}" type="presOf" srcId="{219302F2-C1F1-40B4-A31D-C61991DB9037}" destId="{465EB94A-CC0D-437F-B68A-BE06D59906FC}" srcOrd="0" destOrd="0" presId="urn:microsoft.com/office/officeart/2018/2/layout/IconVerticalSolidList"/>
    <dgm:cxn modelId="{86E51AFF-C8F9-4C8D-8E1E-D550D29DCDDE}" srcId="{8077EAA2-0919-44A9-98D9-D29E1CDDEEAD}" destId="{27781B68-F383-489B-A672-447488541FC9}" srcOrd="0" destOrd="0" parTransId="{44FC5F6C-F1DB-43C3-B5F5-079C6FAE8BCA}" sibTransId="{9B95657A-D2F9-4566-A527-955626CEBF03}"/>
    <dgm:cxn modelId="{CC54C6F9-8C36-4EDF-8CA2-F50C961C0674}" type="presParOf" srcId="{B358C828-DB78-4341-88EB-14C0CB2A3FA8}" destId="{C49D945D-355D-4831-B0EA-BE77FDDCE38D}" srcOrd="0" destOrd="0" presId="urn:microsoft.com/office/officeart/2018/2/layout/IconVerticalSolidList"/>
    <dgm:cxn modelId="{1FC9760A-312D-469F-A31A-ACEBCB62FBA3}" type="presParOf" srcId="{C49D945D-355D-4831-B0EA-BE77FDDCE38D}" destId="{284E3692-22CD-4B25-B14B-835C186CF674}" srcOrd="0" destOrd="0" presId="urn:microsoft.com/office/officeart/2018/2/layout/IconVerticalSolidList"/>
    <dgm:cxn modelId="{307F6C47-731F-47E1-90DC-446B9BD0DCDF}" type="presParOf" srcId="{C49D945D-355D-4831-B0EA-BE77FDDCE38D}" destId="{ED09042A-BFAD-4F77-A626-3D5D5D9BC384}" srcOrd="1" destOrd="0" presId="urn:microsoft.com/office/officeart/2018/2/layout/IconVerticalSolidList"/>
    <dgm:cxn modelId="{CB9D52CA-BA19-48D9-AA88-589E4BEF668E}" type="presParOf" srcId="{C49D945D-355D-4831-B0EA-BE77FDDCE38D}" destId="{CBA609B0-91D9-42F4-8135-0952DD0AA6E6}" srcOrd="2" destOrd="0" presId="urn:microsoft.com/office/officeart/2018/2/layout/IconVerticalSolidList"/>
    <dgm:cxn modelId="{C04880EF-24B3-409C-A36A-A4BACFB25972}" type="presParOf" srcId="{C49D945D-355D-4831-B0EA-BE77FDDCE38D}" destId="{B14D2155-3F5F-4613-B11F-E7A990116122}" srcOrd="3" destOrd="0" presId="urn:microsoft.com/office/officeart/2018/2/layout/IconVerticalSolidList"/>
    <dgm:cxn modelId="{8634AC79-690E-4602-90DD-2DAB8306A173}" type="presParOf" srcId="{B358C828-DB78-4341-88EB-14C0CB2A3FA8}" destId="{073B803C-B84B-45FB-BFBB-296D941840EB}" srcOrd="1" destOrd="0" presId="urn:microsoft.com/office/officeart/2018/2/layout/IconVerticalSolidList"/>
    <dgm:cxn modelId="{0448F377-21AA-49F5-AF2C-2BBC472BB4DA}" type="presParOf" srcId="{B358C828-DB78-4341-88EB-14C0CB2A3FA8}" destId="{3BA8619F-1EC0-4910-A92A-63E7A74BFDB5}" srcOrd="2" destOrd="0" presId="urn:microsoft.com/office/officeart/2018/2/layout/IconVerticalSolidList"/>
    <dgm:cxn modelId="{919CCF47-2368-4EAD-8F59-8A34B6F41BE3}" type="presParOf" srcId="{3BA8619F-1EC0-4910-A92A-63E7A74BFDB5}" destId="{5B3E9E6F-7504-4D35-9992-225EE9B15A81}" srcOrd="0" destOrd="0" presId="urn:microsoft.com/office/officeart/2018/2/layout/IconVerticalSolidList"/>
    <dgm:cxn modelId="{41A8990F-01D0-4331-BA5A-48BF5EA59E6D}" type="presParOf" srcId="{3BA8619F-1EC0-4910-A92A-63E7A74BFDB5}" destId="{528D0F2B-2C7E-4E9D-86AF-FB170B895932}" srcOrd="1" destOrd="0" presId="urn:microsoft.com/office/officeart/2018/2/layout/IconVerticalSolidList"/>
    <dgm:cxn modelId="{88B504C0-2492-4952-939F-69F1108B0DF7}" type="presParOf" srcId="{3BA8619F-1EC0-4910-A92A-63E7A74BFDB5}" destId="{DC807E4A-97BB-4F40-BF73-5CDB5A5E19BE}" srcOrd="2" destOrd="0" presId="urn:microsoft.com/office/officeart/2018/2/layout/IconVerticalSolidList"/>
    <dgm:cxn modelId="{E58DC644-C01B-4076-A7D1-FF10D34926CE}" type="presParOf" srcId="{3BA8619F-1EC0-4910-A92A-63E7A74BFDB5}" destId="{25CDBFFD-18D5-4160-8976-26FEB017DA26}" srcOrd="3" destOrd="0" presId="urn:microsoft.com/office/officeart/2018/2/layout/IconVerticalSolidList"/>
    <dgm:cxn modelId="{30645888-7548-4CD4-A944-2D4F4911210F}" type="presParOf" srcId="{B358C828-DB78-4341-88EB-14C0CB2A3FA8}" destId="{50033712-8C63-40A5-8135-AA842A895186}" srcOrd="3" destOrd="0" presId="urn:microsoft.com/office/officeart/2018/2/layout/IconVerticalSolidList"/>
    <dgm:cxn modelId="{3FACD2AE-B25A-42A7-8A00-3FA114E5C9F6}" type="presParOf" srcId="{B358C828-DB78-4341-88EB-14C0CB2A3FA8}" destId="{ABD468DA-EC0D-4690-95B5-81BD3BB600B1}" srcOrd="4" destOrd="0" presId="urn:microsoft.com/office/officeart/2018/2/layout/IconVerticalSolidList"/>
    <dgm:cxn modelId="{FB0ACC56-10FD-4DC8-8702-550397C218B1}" type="presParOf" srcId="{ABD468DA-EC0D-4690-95B5-81BD3BB600B1}" destId="{CA7A978D-009E-4BAA-8D45-93AC9687D9E2}" srcOrd="0" destOrd="0" presId="urn:microsoft.com/office/officeart/2018/2/layout/IconVerticalSolidList"/>
    <dgm:cxn modelId="{19085A92-EA2A-47ED-ACA6-573D54D6B35C}" type="presParOf" srcId="{ABD468DA-EC0D-4690-95B5-81BD3BB600B1}" destId="{62AB2CFC-C074-4182-927D-666E850DA66F}" srcOrd="1" destOrd="0" presId="urn:microsoft.com/office/officeart/2018/2/layout/IconVerticalSolidList"/>
    <dgm:cxn modelId="{6FAE626C-8EFB-4C59-BA05-1D3A320B8C03}" type="presParOf" srcId="{ABD468DA-EC0D-4690-95B5-81BD3BB600B1}" destId="{C4997A2E-7BE9-47E9-979C-831E0CDB4867}" srcOrd="2" destOrd="0" presId="urn:microsoft.com/office/officeart/2018/2/layout/IconVerticalSolidList"/>
    <dgm:cxn modelId="{DD9E0885-1F67-41D3-9ACA-3E137C1A4106}" type="presParOf" srcId="{ABD468DA-EC0D-4690-95B5-81BD3BB600B1}" destId="{DE462CDB-F754-4901-BCC9-CF5E26DD0A11}" srcOrd="3" destOrd="0" presId="urn:microsoft.com/office/officeart/2018/2/layout/IconVerticalSolidList"/>
    <dgm:cxn modelId="{350A4C70-39D7-4023-BF5F-DE61FBE5DA7A}" type="presParOf" srcId="{B358C828-DB78-4341-88EB-14C0CB2A3FA8}" destId="{657D12A1-13BA-47FF-ADF5-1D6C864DD42F}" srcOrd="5" destOrd="0" presId="urn:microsoft.com/office/officeart/2018/2/layout/IconVerticalSolidList"/>
    <dgm:cxn modelId="{EDB63455-24DE-4A53-81F7-D98765EB2C95}" type="presParOf" srcId="{B358C828-DB78-4341-88EB-14C0CB2A3FA8}" destId="{F8E3F2E2-92C7-4F5E-929D-878A341C36F6}" srcOrd="6" destOrd="0" presId="urn:microsoft.com/office/officeart/2018/2/layout/IconVerticalSolidList"/>
    <dgm:cxn modelId="{96051D8E-7524-442E-B607-7AA0F6C34B5A}" type="presParOf" srcId="{F8E3F2E2-92C7-4F5E-929D-878A341C36F6}" destId="{BED2CA66-1E84-47F5-9E91-0FC48201280C}" srcOrd="0" destOrd="0" presId="urn:microsoft.com/office/officeart/2018/2/layout/IconVerticalSolidList"/>
    <dgm:cxn modelId="{3812CDC2-FBC1-4D21-AB79-1A7E49AFBC92}" type="presParOf" srcId="{F8E3F2E2-92C7-4F5E-929D-878A341C36F6}" destId="{63E2C04D-C517-47B9-A599-D82EBEBCCBF3}" srcOrd="1" destOrd="0" presId="urn:microsoft.com/office/officeart/2018/2/layout/IconVerticalSolidList"/>
    <dgm:cxn modelId="{DFEE1294-598E-4762-A5B7-073D856737DB}" type="presParOf" srcId="{F8E3F2E2-92C7-4F5E-929D-878A341C36F6}" destId="{F0AEB045-3E56-4977-B84D-1BD96A7A3DB1}" srcOrd="2" destOrd="0" presId="urn:microsoft.com/office/officeart/2018/2/layout/IconVerticalSolidList"/>
    <dgm:cxn modelId="{5FDCF1AE-F8BB-46B5-9C80-E8E43F235085}" type="presParOf" srcId="{F8E3F2E2-92C7-4F5E-929D-878A341C36F6}" destId="{465EB94A-CC0D-437F-B68A-BE06D59906FC}" srcOrd="3" destOrd="0" presId="urn:microsoft.com/office/officeart/2018/2/layout/IconVerticalSolidList"/>
    <dgm:cxn modelId="{EC787A81-C9F4-46E1-83EA-E79D7698FD9F}" type="presParOf" srcId="{B358C828-DB78-4341-88EB-14C0CB2A3FA8}" destId="{EA3D712C-966C-4AA1-9059-1D9F9FAB0B8D}" srcOrd="7" destOrd="0" presId="urn:microsoft.com/office/officeart/2018/2/layout/IconVerticalSolidList"/>
    <dgm:cxn modelId="{EAF11D8B-5C0C-42FB-BA79-C0E91A6EFAE2}" type="presParOf" srcId="{B358C828-DB78-4341-88EB-14C0CB2A3FA8}" destId="{E888A470-0F59-4DCF-813A-8EB1CF19956D}" srcOrd="8" destOrd="0" presId="urn:microsoft.com/office/officeart/2018/2/layout/IconVerticalSolidList"/>
    <dgm:cxn modelId="{80C4AE48-B913-43EA-A165-279544662523}" type="presParOf" srcId="{E888A470-0F59-4DCF-813A-8EB1CF19956D}" destId="{64EFC5E1-35F9-43C8-98C5-8DF0FE487D02}" srcOrd="0" destOrd="0" presId="urn:microsoft.com/office/officeart/2018/2/layout/IconVerticalSolidList"/>
    <dgm:cxn modelId="{CEC0BDF8-7469-40E1-9BB6-283B706A3583}" type="presParOf" srcId="{E888A470-0F59-4DCF-813A-8EB1CF19956D}" destId="{BB2BE434-E370-4907-BEEA-34E6B3F30A6B}" srcOrd="1" destOrd="0" presId="urn:microsoft.com/office/officeart/2018/2/layout/IconVerticalSolidList"/>
    <dgm:cxn modelId="{1D4F1DEF-F01B-4F01-905C-60445D147314}" type="presParOf" srcId="{E888A470-0F59-4DCF-813A-8EB1CF19956D}" destId="{597E6D82-B02C-4D86-9A7D-3804200D68D2}" srcOrd="2" destOrd="0" presId="urn:microsoft.com/office/officeart/2018/2/layout/IconVerticalSolidList"/>
    <dgm:cxn modelId="{4BC570E6-C856-40FE-84B8-883BE4235210}" type="presParOf" srcId="{E888A470-0F59-4DCF-813A-8EB1CF19956D}" destId="{0C87A947-152D-4B9B-A39D-54EBCEB50A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77EAA2-0919-44A9-98D9-D29E1CDDEE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1F7F88C4-6388-41E6-84F1-93E66E46DB7E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 Unikaj atmosfery napięcia, nie okazuj ciągłego niezadowolenia, lecz szukaj mocnych stron dziecka i udzielaj mu wspracia</a:t>
          </a:r>
          <a:endParaRPr lang="pl-PL" dirty="0"/>
        </a:p>
      </dgm:t>
    </dgm:pt>
    <dgm:pt modelId="{1953D15A-7140-4C4B-BFE9-C5AEACD56729}" type="parTrans" cxnId="{233DDF3B-074A-437A-880E-1ED61A7F5CF8}">
      <dgm:prSet/>
      <dgm:spPr/>
      <dgm:t>
        <a:bodyPr/>
        <a:lstStyle/>
        <a:p>
          <a:endParaRPr lang="pl-PL"/>
        </a:p>
      </dgm:t>
    </dgm:pt>
    <dgm:pt modelId="{E1D3D862-213C-4DB3-B820-C4CE8FCE89D5}" type="sibTrans" cxnId="{233DDF3B-074A-437A-880E-1ED61A7F5CF8}">
      <dgm:prSet/>
      <dgm:spPr/>
      <dgm:t>
        <a:bodyPr/>
        <a:lstStyle/>
        <a:p>
          <a:endParaRPr lang="pl-PL"/>
        </a:p>
      </dgm:t>
    </dgm:pt>
    <dgm:pt modelId="{8D0A600A-2D8A-4EA3-A824-9A61DCE6554A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pl-PL" dirty="0">
              <a:latin typeface="Posterama"/>
            </a:rPr>
            <a:t> Stosuj pochwały zamiast mówić " z ciebie to już nic nie będzie". Chwal – za osiągnięcia, lecz także za włożony wysiłek</a:t>
          </a:r>
        </a:p>
      </dgm:t>
    </dgm:pt>
    <dgm:pt modelId="{33BF8CDF-FBB7-4C96-9F67-16043EE5945A}" type="parTrans" cxnId="{62129926-F1AE-4564-8F6A-3165C92D4840}">
      <dgm:prSet/>
      <dgm:spPr/>
    </dgm:pt>
    <dgm:pt modelId="{2BE2B51B-AF98-4D4E-A7CE-2ADD5F6405C2}" type="sibTrans" cxnId="{62129926-F1AE-4564-8F6A-3165C92D4840}">
      <dgm:prSet/>
      <dgm:spPr/>
    </dgm:pt>
    <dgm:pt modelId="{B967A8DD-BF00-48C5-A1F5-933F326F0D6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 Nie porównuj dziecka do rodzeństwa, kolegów, lecz do poprzedniego jego poziomu i umiejętności - uświadamiasz mu w ten sposób jego postępy i motywujesz do dalszej pracy</a:t>
          </a:r>
        </a:p>
      </dgm:t>
    </dgm:pt>
    <dgm:pt modelId="{C6A4130C-DA0E-4C01-ADAD-C7CBAD69B06C}" type="parTrans" cxnId="{7DF2F69D-2B11-436E-BCB5-A901234C0737}">
      <dgm:prSet/>
      <dgm:spPr/>
    </dgm:pt>
    <dgm:pt modelId="{9956DD3C-A8D7-4B04-92CC-4975B8FCE3D8}" type="sibTrans" cxnId="{7DF2F69D-2B11-436E-BCB5-A901234C0737}">
      <dgm:prSet/>
      <dgm:spPr/>
    </dgm:pt>
    <dgm:pt modelId="{73DBA7BC-364D-44CE-A9EC-910E6CD0333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 W przypadku zniechęcenia dziecka lub doświadczenia przez nie porażki - nie zaprzeczaj jego uczuciom mówiąc, że nic się nie stało, lecz nazwij jego uczucia ( np.. Widzę, że jest ci bardzo smutno z tego powodu, że jesteś rozczarowany, że zadanie to sprawia ci trudność), zachęć je do wymyślenia, jak można rozwiązać dany problem, zaproponuj własne pomysły i wspólnie zdecydujcie, które pomysły wydają się możliwe do zrealizowania.</a:t>
          </a:r>
        </a:p>
      </dgm:t>
    </dgm:pt>
    <dgm:pt modelId="{047A01B5-2E36-4050-871D-493E7C213BA9}" type="parTrans" cxnId="{623C3C63-45B5-4DD3-AB1E-FFB64F7633A5}">
      <dgm:prSet/>
      <dgm:spPr/>
    </dgm:pt>
    <dgm:pt modelId="{DFBAF545-83A2-4DA6-96C7-0D2688E36680}" type="sibTrans" cxnId="{623C3C63-45B5-4DD3-AB1E-FFB64F7633A5}">
      <dgm:prSet/>
      <dgm:spPr/>
    </dgm:pt>
    <dgm:pt modelId="{996966BA-87F5-406E-BB3D-3D38B65A8C39}">
      <dgm:prSet phldr="0"/>
      <dgm:spPr/>
      <dgm:t>
        <a:bodyPr/>
        <a:lstStyle/>
        <a:p>
          <a:pPr>
            <a:lnSpc>
              <a:spcPct val="100000"/>
            </a:lnSpc>
          </a:pPr>
          <a:endParaRPr lang="pl-PL" dirty="0">
            <a:latin typeface="Posterama"/>
          </a:endParaRPr>
        </a:p>
      </dgm:t>
    </dgm:pt>
    <dgm:pt modelId="{F2266F65-DBE9-4FDC-8A32-5C18A56BF538}" type="parTrans" cxnId="{C375E258-4B97-475E-9200-2FB7A0BA1147}">
      <dgm:prSet/>
      <dgm:spPr/>
    </dgm:pt>
    <dgm:pt modelId="{6BD217E2-0C52-4494-B55D-13FEF73978F0}" type="sibTrans" cxnId="{C375E258-4B97-475E-9200-2FB7A0BA1147}">
      <dgm:prSet/>
      <dgm:spPr/>
    </dgm:pt>
    <dgm:pt modelId="{B358C828-DB78-4341-88EB-14C0CB2A3FA8}" type="pres">
      <dgm:prSet presAssocID="{8077EAA2-0919-44A9-98D9-D29E1CDDEEAD}" presName="root" presStyleCnt="0">
        <dgm:presLayoutVars>
          <dgm:dir/>
          <dgm:resizeHandles val="exact"/>
        </dgm:presLayoutVars>
      </dgm:prSet>
      <dgm:spPr/>
    </dgm:pt>
    <dgm:pt modelId="{E888A470-0F59-4DCF-813A-8EB1CF19956D}" type="pres">
      <dgm:prSet presAssocID="{1F7F88C4-6388-41E6-84F1-93E66E46DB7E}" presName="compNode" presStyleCnt="0"/>
      <dgm:spPr/>
    </dgm:pt>
    <dgm:pt modelId="{64EFC5E1-35F9-43C8-98C5-8DF0FE487D02}" type="pres">
      <dgm:prSet presAssocID="{1F7F88C4-6388-41E6-84F1-93E66E46DB7E}" presName="bgRect" presStyleLbl="bgShp" presStyleIdx="0" presStyleCnt="5"/>
      <dgm:spPr/>
    </dgm:pt>
    <dgm:pt modelId="{BB2BE434-E370-4907-BEEA-34E6B3F30A6B}" type="pres">
      <dgm:prSet presAssocID="{1F7F88C4-6388-41E6-84F1-93E66E46DB7E}" presName="iconRect" presStyleLbl="node1" presStyleIdx="0" presStyleCnt="5"/>
      <dgm:spPr>
        <a:ln>
          <a:noFill/>
        </a:ln>
      </dgm:spPr>
    </dgm:pt>
    <dgm:pt modelId="{597E6D82-B02C-4D86-9A7D-3804200D68D2}" type="pres">
      <dgm:prSet presAssocID="{1F7F88C4-6388-41E6-84F1-93E66E46DB7E}" presName="spaceRect" presStyleCnt="0"/>
      <dgm:spPr/>
    </dgm:pt>
    <dgm:pt modelId="{0C87A947-152D-4B9B-A39D-54EBCEB50A78}" type="pres">
      <dgm:prSet presAssocID="{1F7F88C4-6388-41E6-84F1-93E66E46DB7E}" presName="parTx" presStyleLbl="revTx" presStyleIdx="0" presStyleCnt="5">
        <dgm:presLayoutVars>
          <dgm:chMax val="0"/>
          <dgm:chPref val="0"/>
        </dgm:presLayoutVars>
      </dgm:prSet>
      <dgm:spPr/>
    </dgm:pt>
    <dgm:pt modelId="{77B6E14A-A142-4661-BEBF-F1AEC5EAB171}" type="pres">
      <dgm:prSet presAssocID="{E1D3D862-213C-4DB3-B820-C4CE8FCE89D5}" presName="sibTrans" presStyleCnt="0"/>
      <dgm:spPr/>
    </dgm:pt>
    <dgm:pt modelId="{6B1D0A6D-4D2B-45D1-A0ED-D0669C43E833}" type="pres">
      <dgm:prSet presAssocID="{8D0A600A-2D8A-4EA3-A824-9A61DCE6554A}" presName="compNode" presStyleCnt="0"/>
      <dgm:spPr/>
    </dgm:pt>
    <dgm:pt modelId="{8F67B3A4-5175-4302-9DD3-B54E4C0052B2}" type="pres">
      <dgm:prSet presAssocID="{8D0A600A-2D8A-4EA3-A824-9A61DCE6554A}" presName="bgRect" presStyleLbl="bgShp" presStyleIdx="1" presStyleCnt="5"/>
      <dgm:spPr/>
    </dgm:pt>
    <dgm:pt modelId="{A152F3C4-91F4-4A69-A462-ED5DBD55B207}" type="pres">
      <dgm:prSet presAssocID="{8D0A600A-2D8A-4EA3-A824-9A61DCE6554A}" presName="iconRect" presStyleLbl="node1" presStyleIdx="1" presStyleCnt="5"/>
      <dgm:spPr/>
    </dgm:pt>
    <dgm:pt modelId="{7374AC37-B1CC-426E-83CF-BEC37A677E3D}" type="pres">
      <dgm:prSet presAssocID="{8D0A600A-2D8A-4EA3-A824-9A61DCE6554A}" presName="spaceRect" presStyleCnt="0"/>
      <dgm:spPr/>
    </dgm:pt>
    <dgm:pt modelId="{0FCF37F3-FA8B-4343-91A2-8D724A5CF071}" type="pres">
      <dgm:prSet presAssocID="{8D0A600A-2D8A-4EA3-A824-9A61DCE6554A}" presName="parTx" presStyleLbl="revTx" presStyleIdx="1" presStyleCnt="5">
        <dgm:presLayoutVars>
          <dgm:chMax val="0"/>
          <dgm:chPref val="0"/>
        </dgm:presLayoutVars>
      </dgm:prSet>
      <dgm:spPr/>
    </dgm:pt>
    <dgm:pt modelId="{F0F600EA-7857-4BDB-A015-D8043DC0B575}" type="pres">
      <dgm:prSet presAssocID="{2BE2B51B-AF98-4D4E-A7CE-2ADD5F6405C2}" presName="sibTrans" presStyleCnt="0"/>
      <dgm:spPr/>
    </dgm:pt>
    <dgm:pt modelId="{92A14D24-B38A-43CC-BDD1-240A059CE0DD}" type="pres">
      <dgm:prSet presAssocID="{B967A8DD-BF00-48C5-A1F5-933F326F0D6E}" presName="compNode" presStyleCnt="0"/>
      <dgm:spPr/>
    </dgm:pt>
    <dgm:pt modelId="{C07DECBE-FEED-4747-A084-ACAEC12E6527}" type="pres">
      <dgm:prSet presAssocID="{B967A8DD-BF00-48C5-A1F5-933F326F0D6E}" presName="bgRect" presStyleLbl="bgShp" presStyleIdx="2" presStyleCnt="5"/>
      <dgm:spPr/>
    </dgm:pt>
    <dgm:pt modelId="{8D1D1726-6B53-4F61-B64A-0BD23A2F9529}" type="pres">
      <dgm:prSet presAssocID="{B967A8DD-BF00-48C5-A1F5-933F326F0D6E}" presName="iconRect" presStyleLbl="node1" presStyleIdx="2" presStyleCnt="5"/>
      <dgm:spPr/>
    </dgm:pt>
    <dgm:pt modelId="{AB4494BB-C870-48CE-A052-792ACB44B294}" type="pres">
      <dgm:prSet presAssocID="{B967A8DD-BF00-48C5-A1F5-933F326F0D6E}" presName="spaceRect" presStyleCnt="0"/>
      <dgm:spPr/>
    </dgm:pt>
    <dgm:pt modelId="{12BAA5BA-5A3F-4F22-99F4-321AD553D318}" type="pres">
      <dgm:prSet presAssocID="{B967A8DD-BF00-48C5-A1F5-933F326F0D6E}" presName="parTx" presStyleLbl="revTx" presStyleIdx="2" presStyleCnt="5">
        <dgm:presLayoutVars>
          <dgm:chMax val="0"/>
          <dgm:chPref val="0"/>
        </dgm:presLayoutVars>
      </dgm:prSet>
      <dgm:spPr/>
    </dgm:pt>
    <dgm:pt modelId="{499DB6AD-46DB-4F88-B073-3403D0709FA4}" type="pres">
      <dgm:prSet presAssocID="{9956DD3C-A8D7-4B04-92CC-4975B8FCE3D8}" presName="sibTrans" presStyleCnt="0"/>
      <dgm:spPr/>
    </dgm:pt>
    <dgm:pt modelId="{F1382FA1-6A02-4750-842C-48E8348862CB}" type="pres">
      <dgm:prSet presAssocID="{996966BA-87F5-406E-BB3D-3D38B65A8C39}" presName="compNode" presStyleCnt="0"/>
      <dgm:spPr/>
    </dgm:pt>
    <dgm:pt modelId="{1CF79E6A-6255-49AB-9C89-3F8ED3936925}" type="pres">
      <dgm:prSet presAssocID="{996966BA-87F5-406E-BB3D-3D38B65A8C39}" presName="bgRect" presStyleLbl="bgShp" presStyleIdx="3" presStyleCnt="5"/>
      <dgm:spPr/>
    </dgm:pt>
    <dgm:pt modelId="{76919E50-22D7-4017-A849-7FC08CA02CDA}" type="pres">
      <dgm:prSet presAssocID="{996966BA-87F5-406E-BB3D-3D38B65A8C39}" presName="iconRect" presStyleLbl="node1" presStyleIdx="3" presStyleCnt="5"/>
      <dgm:spPr/>
    </dgm:pt>
    <dgm:pt modelId="{98AAF851-900C-4941-9DC4-F6CDCA486665}" type="pres">
      <dgm:prSet presAssocID="{996966BA-87F5-406E-BB3D-3D38B65A8C39}" presName="spaceRect" presStyleCnt="0"/>
      <dgm:spPr/>
    </dgm:pt>
    <dgm:pt modelId="{6277D32F-4E76-40BF-AAE2-3E5856746E53}" type="pres">
      <dgm:prSet presAssocID="{996966BA-87F5-406E-BB3D-3D38B65A8C39}" presName="parTx" presStyleLbl="revTx" presStyleIdx="3" presStyleCnt="5">
        <dgm:presLayoutVars>
          <dgm:chMax val="0"/>
          <dgm:chPref val="0"/>
        </dgm:presLayoutVars>
      </dgm:prSet>
      <dgm:spPr/>
    </dgm:pt>
    <dgm:pt modelId="{78AA0D87-5414-45B1-B474-6D4C70015AC3}" type="pres">
      <dgm:prSet presAssocID="{6BD217E2-0C52-4494-B55D-13FEF73978F0}" presName="sibTrans" presStyleCnt="0"/>
      <dgm:spPr/>
    </dgm:pt>
    <dgm:pt modelId="{F7FA8281-B9D4-4A95-A794-D8164EC9A82A}" type="pres">
      <dgm:prSet presAssocID="{73DBA7BC-364D-44CE-A9EC-910E6CD03333}" presName="compNode" presStyleCnt="0"/>
      <dgm:spPr/>
    </dgm:pt>
    <dgm:pt modelId="{DFB31B0E-D07B-4A28-A47C-D2A3772A071E}" type="pres">
      <dgm:prSet presAssocID="{73DBA7BC-364D-44CE-A9EC-910E6CD03333}" presName="bgRect" presStyleLbl="bgShp" presStyleIdx="4" presStyleCnt="5"/>
      <dgm:spPr/>
    </dgm:pt>
    <dgm:pt modelId="{08F87FD7-56E1-441D-AC16-156276FA1C93}" type="pres">
      <dgm:prSet presAssocID="{73DBA7BC-364D-44CE-A9EC-910E6CD03333}" presName="iconRect" presStyleLbl="node1" presStyleIdx="4" presStyleCnt="5"/>
      <dgm:spPr/>
    </dgm:pt>
    <dgm:pt modelId="{BC4C79F6-61DE-4B6A-959F-E48A70D3B603}" type="pres">
      <dgm:prSet presAssocID="{73DBA7BC-364D-44CE-A9EC-910E6CD03333}" presName="spaceRect" presStyleCnt="0"/>
      <dgm:spPr/>
    </dgm:pt>
    <dgm:pt modelId="{6AF84545-2438-4268-B7E6-85E4C36AEFC3}" type="pres">
      <dgm:prSet presAssocID="{73DBA7BC-364D-44CE-A9EC-910E6CD0333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7734F0B-4BF8-4C3B-AFE7-88884B09B175}" type="presOf" srcId="{1F7F88C4-6388-41E6-84F1-93E66E46DB7E}" destId="{0C87A947-152D-4B9B-A39D-54EBCEB50A78}" srcOrd="0" destOrd="0" presId="urn:microsoft.com/office/officeart/2018/2/layout/IconVerticalSolidList"/>
    <dgm:cxn modelId="{62129926-F1AE-4564-8F6A-3165C92D4840}" srcId="{8077EAA2-0919-44A9-98D9-D29E1CDDEEAD}" destId="{8D0A600A-2D8A-4EA3-A824-9A61DCE6554A}" srcOrd="1" destOrd="0" parTransId="{33BF8CDF-FBB7-4C96-9F67-16043EE5945A}" sibTransId="{2BE2B51B-AF98-4D4E-A7CE-2ADD5F6405C2}"/>
    <dgm:cxn modelId="{8833853B-BA2F-4CB7-AA12-86D12496A3B7}" type="presOf" srcId="{8D0A600A-2D8A-4EA3-A824-9A61DCE6554A}" destId="{0FCF37F3-FA8B-4343-91A2-8D724A5CF071}" srcOrd="0" destOrd="0" presId="urn:microsoft.com/office/officeart/2018/2/layout/IconVerticalSolidList"/>
    <dgm:cxn modelId="{233DDF3B-074A-437A-880E-1ED61A7F5CF8}" srcId="{8077EAA2-0919-44A9-98D9-D29E1CDDEEAD}" destId="{1F7F88C4-6388-41E6-84F1-93E66E46DB7E}" srcOrd="0" destOrd="0" parTransId="{1953D15A-7140-4C4B-BFE9-C5AEACD56729}" sibTransId="{E1D3D862-213C-4DB3-B820-C4CE8FCE89D5}"/>
    <dgm:cxn modelId="{623C3C63-45B5-4DD3-AB1E-FFB64F7633A5}" srcId="{8077EAA2-0919-44A9-98D9-D29E1CDDEEAD}" destId="{73DBA7BC-364D-44CE-A9EC-910E6CD03333}" srcOrd="4" destOrd="0" parTransId="{047A01B5-2E36-4050-871D-493E7C213BA9}" sibTransId="{DFBAF545-83A2-4DA6-96C7-0D2688E36680}"/>
    <dgm:cxn modelId="{287AC16B-A6C8-4C8F-A58C-5B5068085C34}" type="presOf" srcId="{996966BA-87F5-406E-BB3D-3D38B65A8C39}" destId="{6277D32F-4E76-40BF-AAE2-3E5856746E53}" srcOrd="0" destOrd="0" presId="urn:microsoft.com/office/officeart/2018/2/layout/IconVerticalSolidList"/>
    <dgm:cxn modelId="{D4A4DA6B-24ED-42E1-BC56-16C4CABDA3B6}" type="presOf" srcId="{8077EAA2-0919-44A9-98D9-D29E1CDDEEAD}" destId="{B358C828-DB78-4341-88EB-14C0CB2A3FA8}" srcOrd="0" destOrd="0" presId="urn:microsoft.com/office/officeart/2018/2/layout/IconVerticalSolidList"/>
    <dgm:cxn modelId="{13610054-4356-48F1-A559-B1B626961897}" type="presOf" srcId="{73DBA7BC-364D-44CE-A9EC-910E6CD03333}" destId="{6AF84545-2438-4268-B7E6-85E4C36AEFC3}" srcOrd="0" destOrd="0" presId="urn:microsoft.com/office/officeart/2018/2/layout/IconVerticalSolidList"/>
    <dgm:cxn modelId="{C375E258-4B97-475E-9200-2FB7A0BA1147}" srcId="{8077EAA2-0919-44A9-98D9-D29E1CDDEEAD}" destId="{996966BA-87F5-406E-BB3D-3D38B65A8C39}" srcOrd="3" destOrd="0" parTransId="{F2266F65-DBE9-4FDC-8A32-5C18A56BF538}" sibTransId="{6BD217E2-0C52-4494-B55D-13FEF73978F0}"/>
    <dgm:cxn modelId="{7DF2F69D-2B11-436E-BCB5-A901234C0737}" srcId="{8077EAA2-0919-44A9-98D9-D29E1CDDEEAD}" destId="{B967A8DD-BF00-48C5-A1F5-933F326F0D6E}" srcOrd="2" destOrd="0" parTransId="{C6A4130C-DA0E-4C01-ADAD-C7CBAD69B06C}" sibTransId="{9956DD3C-A8D7-4B04-92CC-4975B8FCE3D8}"/>
    <dgm:cxn modelId="{E83661AB-5529-4D72-AB18-BEBDD7BCFA7B}" type="presOf" srcId="{B967A8DD-BF00-48C5-A1F5-933F326F0D6E}" destId="{12BAA5BA-5A3F-4F22-99F4-321AD553D318}" srcOrd="0" destOrd="0" presId="urn:microsoft.com/office/officeart/2018/2/layout/IconVerticalSolidList"/>
    <dgm:cxn modelId="{27927299-1DA7-4595-A6B8-09EC3FAF5215}" type="presParOf" srcId="{B358C828-DB78-4341-88EB-14C0CB2A3FA8}" destId="{E888A470-0F59-4DCF-813A-8EB1CF19956D}" srcOrd="0" destOrd="0" presId="urn:microsoft.com/office/officeart/2018/2/layout/IconVerticalSolidList"/>
    <dgm:cxn modelId="{29CD7D15-8EEF-45B0-924B-41665636DD39}" type="presParOf" srcId="{E888A470-0F59-4DCF-813A-8EB1CF19956D}" destId="{64EFC5E1-35F9-43C8-98C5-8DF0FE487D02}" srcOrd="0" destOrd="0" presId="urn:microsoft.com/office/officeart/2018/2/layout/IconVerticalSolidList"/>
    <dgm:cxn modelId="{E888EF44-E22D-4342-8E36-DBCA089B0FA9}" type="presParOf" srcId="{E888A470-0F59-4DCF-813A-8EB1CF19956D}" destId="{BB2BE434-E370-4907-BEEA-34E6B3F30A6B}" srcOrd="1" destOrd="0" presId="urn:microsoft.com/office/officeart/2018/2/layout/IconVerticalSolidList"/>
    <dgm:cxn modelId="{C0A5DF3F-352E-42F2-AA8E-F013CD2E8B2A}" type="presParOf" srcId="{E888A470-0F59-4DCF-813A-8EB1CF19956D}" destId="{597E6D82-B02C-4D86-9A7D-3804200D68D2}" srcOrd="2" destOrd="0" presId="urn:microsoft.com/office/officeart/2018/2/layout/IconVerticalSolidList"/>
    <dgm:cxn modelId="{567BC321-BD99-46E3-A94D-4947D7EC5810}" type="presParOf" srcId="{E888A470-0F59-4DCF-813A-8EB1CF19956D}" destId="{0C87A947-152D-4B9B-A39D-54EBCEB50A78}" srcOrd="3" destOrd="0" presId="urn:microsoft.com/office/officeart/2018/2/layout/IconVerticalSolidList"/>
    <dgm:cxn modelId="{7CFA21C4-22B7-4109-9CB0-C897229030C6}" type="presParOf" srcId="{B358C828-DB78-4341-88EB-14C0CB2A3FA8}" destId="{77B6E14A-A142-4661-BEBF-F1AEC5EAB171}" srcOrd="1" destOrd="0" presId="urn:microsoft.com/office/officeart/2018/2/layout/IconVerticalSolidList"/>
    <dgm:cxn modelId="{0AD07986-B46E-4D2B-858C-C3788767D18C}" type="presParOf" srcId="{B358C828-DB78-4341-88EB-14C0CB2A3FA8}" destId="{6B1D0A6D-4D2B-45D1-A0ED-D0669C43E833}" srcOrd="2" destOrd="0" presId="urn:microsoft.com/office/officeart/2018/2/layout/IconVerticalSolidList"/>
    <dgm:cxn modelId="{5CA25BE7-2C7F-4FDA-A84D-E67395C8D5C9}" type="presParOf" srcId="{6B1D0A6D-4D2B-45D1-A0ED-D0669C43E833}" destId="{8F67B3A4-5175-4302-9DD3-B54E4C0052B2}" srcOrd="0" destOrd="0" presId="urn:microsoft.com/office/officeart/2018/2/layout/IconVerticalSolidList"/>
    <dgm:cxn modelId="{43B50D92-975D-44E4-B600-645496769A64}" type="presParOf" srcId="{6B1D0A6D-4D2B-45D1-A0ED-D0669C43E833}" destId="{A152F3C4-91F4-4A69-A462-ED5DBD55B207}" srcOrd="1" destOrd="0" presId="urn:microsoft.com/office/officeart/2018/2/layout/IconVerticalSolidList"/>
    <dgm:cxn modelId="{BB18DD78-96A7-4DEC-9355-0FC053A9F449}" type="presParOf" srcId="{6B1D0A6D-4D2B-45D1-A0ED-D0669C43E833}" destId="{7374AC37-B1CC-426E-83CF-BEC37A677E3D}" srcOrd="2" destOrd="0" presId="urn:microsoft.com/office/officeart/2018/2/layout/IconVerticalSolidList"/>
    <dgm:cxn modelId="{3CA86214-C230-47A3-A31D-ADCEFA1768B2}" type="presParOf" srcId="{6B1D0A6D-4D2B-45D1-A0ED-D0669C43E833}" destId="{0FCF37F3-FA8B-4343-91A2-8D724A5CF071}" srcOrd="3" destOrd="0" presId="urn:microsoft.com/office/officeart/2018/2/layout/IconVerticalSolidList"/>
    <dgm:cxn modelId="{0AFE8718-4893-403E-9508-6FBD166D1AE0}" type="presParOf" srcId="{B358C828-DB78-4341-88EB-14C0CB2A3FA8}" destId="{F0F600EA-7857-4BDB-A015-D8043DC0B575}" srcOrd="3" destOrd="0" presId="urn:microsoft.com/office/officeart/2018/2/layout/IconVerticalSolidList"/>
    <dgm:cxn modelId="{E7B823A3-6FE5-484B-ABE7-4B58E9625480}" type="presParOf" srcId="{B358C828-DB78-4341-88EB-14C0CB2A3FA8}" destId="{92A14D24-B38A-43CC-BDD1-240A059CE0DD}" srcOrd="4" destOrd="0" presId="urn:microsoft.com/office/officeart/2018/2/layout/IconVerticalSolidList"/>
    <dgm:cxn modelId="{A4944F62-A0C3-4EE7-B61B-FB41DEE2BFEC}" type="presParOf" srcId="{92A14D24-B38A-43CC-BDD1-240A059CE0DD}" destId="{C07DECBE-FEED-4747-A084-ACAEC12E6527}" srcOrd="0" destOrd="0" presId="urn:microsoft.com/office/officeart/2018/2/layout/IconVerticalSolidList"/>
    <dgm:cxn modelId="{8552B7B2-A08A-4F91-8C3F-5D5869C3512D}" type="presParOf" srcId="{92A14D24-B38A-43CC-BDD1-240A059CE0DD}" destId="{8D1D1726-6B53-4F61-B64A-0BD23A2F9529}" srcOrd="1" destOrd="0" presId="urn:microsoft.com/office/officeart/2018/2/layout/IconVerticalSolidList"/>
    <dgm:cxn modelId="{D3875682-26B0-4D9A-B0DD-BD76C6E0C198}" type="presParOf" srcId="{92A14D24-B38A-43CC-BDD1-240A059CE0DD}" destId="{AB4494BB-C870-48CE-A052-792ACB44B294}" srcOrd="2" destOrd="0" presId="urn:microsoft.com/office/officeart/2018/2/layout/IconVerticalSolidList"/>
    <dgm:cxn modelId="{6F1725A4-97D7-42F5-A6B5-B754F4F17BEA}" type="presParOf" srcId="{92A14D24-B38A-43CC-BDD1-240A059CE0DD}" destId="{12BAA5BA-5A3F-4F22-99F4-321AD553D318}" srcOrd="3" destOrd="0" presId="urn:microsoft.com/office/officeart/2018/2/layout/IconVerticalSolidList"/>
    <dgm:cxn modelId="{4D0076BD-9386-4DFF-AF71-ECE3D4A620E2}" type="presParOf" srcId="{B358C828-DB78-4341-88EB-14C0CB2A3FA8}" destId="{499DB6AD-46DB-4F88-B073-3403D0709FA4}" srcOrd="5" destOrd="0" presId="urn:microsoft.com/office/officeart/2018/2/layout/IconVerticalSolidList"/>
    <dgm:cxn modelId="{6FD3E2C4-70FD-4DD4-9394-B0E6F2294884}" type="presParOf" srcId="{B358C828-DB78-4341-88EB-14C0CB2A3FA8}" destId="{F1382FA1-6A02-4750-842C-48E8348862CB}" srcOrd="6" destOrd="0" presId="urn:microsoft.com/office/officeart/2018/2/layout/IconVerticalSolidList"/>
    <dgm:cxn modelId="{C5D53A5C-D70B-496E-837C-645C8B305527}" type="presParOf" srcId="{F1382FA1-6A02-4750-842C-48E8348862CB}" destId="{1CF79E6A-6255-49AB-9C89-3F8ED3936925}" srcOrd="0" destOrd="0" presId="urn:microsoft.com/office/officeart/2018/2/layout/IconVerticalSolidList"/>
    <dgm:cxn modelId="{F837021F-704D-45AB-A486-57230EC3C65F}" type="presParOf" srcId="{F1382FA1-6A02-4750-842C-48E8348862CB}" destId="{76919E50-22D7-4017-A849-7FC08CA02CDA}" srcOrd="1" destOrd="0" presId="urn:microsoft.com/office/officeart/2018/2/layout/IconVerticalSolidList"/>
    <dgm:cxn modelId="{2AEBFCA1-924B-4C9D-8C4A-D5E0B0A47AC1}" type="presParOf" srcId="{F1382FA1-6A02-4750-842C-48E8348862CB}" destId="{98AAF851-900C-4941-9DC4-F6CDCA486665}" srcOrd="2" destOrd="0" presId="urn:microsoft.com/office/officeart/2018/2/layout/IconVerticalSolidList"/>
    <dgm:cxn modelId="{9114A6A2-1826-4EA5-BB74-BB8ECD760DA8}" type="presParOf" srcId="{F1382FA1-6A02-4750-842C-48E8348862CB}" destId="{6277D32F-4E76-40BF-AAE2-3E5856746E53}" srcOrd="3" destOrd="0" presId="urn:microsoft.com/office/officeart/2018/2/layout/IconVerticalSolidList"/>
    <dgm:cxn modelId="{22E628EC-3B45-440A-84C4-F13D5E371DCB}" type="presParOf" srcId="{B358C828-DB78-4341-88EB-14C0CB2A3FA8}" destId="{78AA0D87-5414-45B1-B474-6D4C70015AC3}" srcOrd="7" destOrd="0" presId="urn:microsoft.com/office/officeart/2018/2/layout/IconVerticalSolidList"/>
    <dgm:cxn modelId="{B3A08FA1-D20B-43CA-99DA-20D72AC6252D}" type="presParOf" srcId="{B358C828-DB78-4341-88EB-14C0CB2A3FA8}" destId="{F7FA8281-B9D4-4A95-A794-D8164EC9A82A}" srcOrd="8" destOrd="0" presId="urn:microsoft.com/office/officeart/2018/2/layout/IconVerticalSolidList"/>
    <dgm:cxn modelId="{94A783E2-82C2-41C7-809B-AA9760F8E24F}" type="presParOf" srcId="{F7FA8281-B9D4-4A95-A794-D8164EC9A82A}" destId="{DFB31B0E-D07B-4A28-A47C-D2A3772A071E}" srcOrd="0" destOrd="0" presId="urn:microsoft.com/office/officeart/2018/2/layout/IconVerticalSolidList"/>
    <dgm:cxn modelId="{05E855F6-CF1D-4C1F-AB09-75D0EDF0836F}" type="presParOf" srcId="{F7FA8281-B9D4-4A95-A794-D8164EC9A82A}" destId="{08F87FD7-56E1-441D-AC16-156276FA1C93}" srcOrd="1" destOrd="0" presId="urn:microsoft.com/office/officeart/2018/2/layout/IconVerticalSolidList"/>
    <dgm:cxn modelId="{2F4ECDFE-45B2-4313-BCBC-F9D1223BE1F9}" type="presParOf" srcId="{F7FA8281-B9D4-4A95-A794-D8164EC9A82A}" destId="{BC4C79F6-61DE-4B6A-959F-E48A70D3B603}" srcOrd="2" destOrd="0" presId="urn:microsoft.com/office/officeart/2018/2/layout/IconVerticalSolidList"/>
    <dgm:cxn modelId="{DAEAAACD-71E5-47C2-886F-4E67330B2E58}" type="presParOf" srcId="{F7FA8281-B9D4-4A95-A794-D8164EC9A82A}" destId="{6AF84545-2438-4268-B7E6-85E4C36AEF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77EAA2-0919-44A9-98D9-D29E1CDDEE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pl-PL"/>
        </a:p>
      </dgm:t>
    </dgm:pt>
    <dgm:pt modelId="{27781B68-F383-489B-A672-447488541FC9}">
      <dgm:prSet phldrT="[Tekst]" phldr="0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Posterama"/>
            </a:rPr>
            <a:t>Zwroty w pracy z ludźmi wywołujące wzrost motywacji i podnoszące skuteczność lidera</a:t>
          </a:r>
          <a:endParaRPr lang="pl-PL" dirty="0"/>
        </a:p>
      </dgm:t>
    </dgm:pt>
    <dgm:pt modelId="{44FC5F6C-F1DB-43C3-B5F5-079C6FAE8BCA}" type="parTrans" cxnId="{86E51AFF-C8F9-4C8D-8E1E-D550D29DCDDE}">
      <dgm:prSet/>
      <dgm:spPr/>
      <dgm:t>
        <a:bodyPr/>
        <a:lstStyle/>
        <a:p>
          <a:endParaRPr lang="pl-PL"/>
        </a:p>
      </dgm:t>
    </dgm:pt>
    <dgm:pt modelId="{9B95657A-D2F9-4566-A527-955626CEBF03}" type="sibTrans" cxnId="{86E51AFF-C8F9-4C8D-8E1E-D550D29DCDDE}">
      <dgm:prSet/>
      <dgm:spPr/>
      <dgm:t>
        <a:bodyPr/>
        <a:lstStyle/>
        <a:p>
          <a:endParaRPr lang="pl-PL"/>
        </a:p>
      </dgm:t>
    </dgm:pt>
    <dgm:pt modelId="{B358C828-DB78-4341-88EB-14C0CB2A3FA8}" type="pres">
      <dgm:prSet presAssocID="{8077EAA2-0919-44A9-98D9-D29E1CDDEEAD}" presName="root" presStyleCnt="0">
        <dgm:presLayoutVars>
          <dgm:dir/>
          <dgm:resizeHandles val="exact"/>
        </dgm:presLayoutVars>
      </dgm:prSet>
      <dgm:spPr/>
    </dgm:pt>
    <dgm:pt modelId="{C49D945D-355D-4831-B0EA-BE77FDDCE38D}" type="pres">
      <dgm:prSet presAssocID="{27781B68-F383-489B-A672-447488541FC9}" presName="compNode" presStyleCnt="0"/>
      <dgm:spPr/>
    </dgm:pt>
    <dgm:pt modelId="{284E3692-22CD-4B25-B14B-835C186CF674}" type="pres">
      <dgm:prSet presAssocID="{27781B68-F383-489B-A672-447488541FC9}" presName="bgRect" presStyleLbl="bgShp" presStyleIdx="0" presStyleCnt="1"/>
      <dgm:spPr/>
    </dgm:pt>
    <dgm:pt modelId="{ED09042A-BFAD-4F77-A626-3D5D5D9BC384}" type="pres">
      <dgm:prSet presAssocID="{27781B68-F383-489B-A672-447488541FC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BA609B0-91D9-42F4-8135-0952DD0AA6E6}" type="pres">
      <dgm:prSet presAssocID="{27781B68-F383-489B-A672-447488541FC9}" presName="spaceRect" presStyleCnt="0"/>
      <dgm:spPr/>
    </dgm:pt>
    <dgm:pt modelId="{B14D2155-3F5F-4613-B11F-E7A990116122}" type="pres">
      <dgm:prSet presAssocID="{27781B68-F383-489B-A672-447488541FC9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D4A4DA6B-24ED-42E1-BC56-16C4CABDA3B6}" type="presOf" srcId="{8077EAA2-0919-44A9-98D9-D29E1CDDEEAD}" destId="{B358C828-DB78-4341-88EB-14C0CB2A3FA8}" srcOrd="0" destOrd="0" presId="urn:microsoft.com/office/officeart/2018/2/layout/IconVerticalSolidList"/>
    <dgm:cxn modelId="{AB7ED3D4-E291-4646-B5FB-FFDA18A2131F}" type="presOf" srcId="{27781B68-F383-489B-A672-447488541FC9}" destId="{B14D2155-3F5F-4613-B11F-E7A990116122}" srcOrd="0" destOrd="0" presId="urn:microsoft.com/office/officeart/2018/2/layout/IconVerticalSolidList"/>
    <dgm:cxn modelId="{86E51AFF-C8F9-4C8D-8E1E-D550D29DCDDE}" srcId="{8077EAA2-0919-44A9-98D9-D29E1CDDEEAD}" destId="{27781B68-F383-489B-A672-447488541FC9}" srcOrd="0" destOrd="0" parTransId="{44FC5F6C-F1DB-43C3-B5F5-079C6FAE8BCA}" sibTransId="{9B95657A-D2F9-4566-A527-955626CEBF03}"/>
    <dgm:cxn modelId="{CC54C6F9-8C36-4EDF-8CA2-F50C961C0674}" type="presParOf" srcId="{B358C828-DB78-4341-88EB-14C0CB2A3FA8}" destId="{C49D945D-355D-4831-B0EA-BE77FDDCE38D}" srcOrd="0" destOrd="0" presId="urn:microsoft.com/office/officeart/2018/2/layout/IconVerticalSolidList"/>
    <dgm:cxn modelId="{88BFA96C-E19D-471D-896B-27AE6075E1F9}" type="presParOf" srcId="{C49D945D-355D-4831-B0EA-BE77FDDCE38D}" destId="{284E3692-22CD-4B25-B14B-835C186CF674}" srcOrd="0" destOrd="0" presId="urn:microsoft.com/office/officeart/2018/2/layout/IconVerticalSolidList"/>
    <dgm:cxn modelId="{5DA8E18A-C0B1-45A5-9B40-1B452C88AD4F}" type="presParOf" srcId="{C49D945D-355D-4831-B0EA-BE77FDDCE38D}" destId="{ED09042A-BFAD-4F77-A626-3D5D5D9BC384}" srcOrd="1" destOrd="0" presId="urn:microsoft.com/office/officeart/2018/2/layout/IconVerticalSolidList"/>
    <dgm:cxn modelId="{B9C9E348-03E0-4CCD-9BD9-71A8A670A158}" type="presParOf" srcId="{C49D945D-355D-4831-B0EA-BE77FDDCE38D}" destId="{CBA609B0-91D9-42F4-8135-0952DD0AA6E6}" srcOrd="2" destOrd="0" presId="urn:microsoft.com/office/officeart/2018/2/layout/IconVerticalSolidList"/>
    <dgm:cxn modelId="{D560A340-F09B-4174-B1F6-CBB962C24108}" type="presParOf" srcId="{C49D945D-355D-4831-B0EA-BE77FDDCE38D}" destId="{B14D2155-3F5F-4613-B11F-E7A9901161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8E404D-A861-46A7-BB42-BD81FC7418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6C10DE78-F27E-4844-9485-261199B0761C}">
      <dgm:prSet phldrT="[Tekst]" phldr="0"/>
      <dgm:spPr/>
      <dgm:t>
        <a:bodyPr/>
        <a:lstStyle/>
        <a:p>
          <a:pPr rtl="0"/>
          <a:r>
            <a:rPr lang="pl-PL" dirty="0"/>
            <a:t> My...</a:t>
          </a:r>
        </a:p>
      </dgm:t>
    </dgm:pt>
    <dgm:pt modelId="{AB63E34F-C6C5-4701-93AF-76880294091F}" type="parTrans" cxnId="{38A8707D-1D5E-4CD4-869D-59A4AA018E0D}">
      <dgm:prSet/>
      <dgm:spPr/>
      <dgm:t>
        <a:bodyPr/>
        <a:lstStyle/>
        <a:p>
          <a:endParaRPr lang="pl-PL"/>
        </a:p>
      </dgm:t>
    </dgm:pt>
    <dgm:pt modelId="{F5A4287B-68BB-47FE-901D-74B699ADCB63}" type="sibTrans" cxnId="{38A8707D-1D5E-4CD4-869D-59A4AA018E0D}">
      <dgm:prSet/>
      <dgm:spPr/>
      <dgm:t>
        <a:bodyPr/>
        <a:lstStyle/>
        <a:p>
          <a:endParaRPr lang="pl-PL"/>
        </a:p>
      </dgm:t>
    </dgm:pt>
    <dgm:pt modelId="{EFC76DF0-F4A5-430F-AFCF-2916A33D5B83}">
      <dgm:prSet phldrT="[Tekst]" phldr="0"/>
      <dgm:spPr/>
      <dgm:t>
        <a:bodyPr/>
        <a:lstStyle/>
        <a:p>
          <a:pPr rtl="0"/>
          <a:r>
            <a:rPr lang="pl-PL" dirty="0"/>
            <a:t>Co o tym sądzisz?</a:t>
          </a:r>
        </a:p>
      </dgm:t>
    </dgm:pt>
    <dgm:pt modelId="{2C9CC098-C84A-44B3-B6F2-EAE3020029F2}" type="parTrans" cxnId="{1FF0C240-E1C7-49BB-9B58-2C201AC2340D}">
      <dgm:prSet/>
      <dgm:spPr/>
      <dgm:t>
        <a:bodyPr/>
        <a:lstStyle/>
        <a:p>
          <a:endParaRPr lang="pl-PL"/>
        </a:p>
      </dgm:t>
    </dgm:pt>
    <dgm:pt modelId="{9D038A8E-F253-477A-9254-651446C9533A}" type="sibTrans" cxnId="{1FF0C240-E1C7-49BB-9B58-2C201AC2340D}">
      <dgm:prSet/>
      <dgm:spPr/>
      <dgm:t>
        <a:bodyPr/>
        <a:lstStyle/>
        <a:p>
          <a:endParaRPr lang="pl-PL"/>
        </a:p>
      </dgm:t>
    </dgm:pt>
    <dgm:pt modelId="{AEE8C067-A15C-4758-A10E-DB4DF7C36D1C}">
      <dgm:prSet phldrT="[Tekst]" phldr="0"/>
      <dgm:spPr/>
      <dgm:t>
        <a:bodyPr/>
        <a:lstStyle/>
        <a:p>
          <a:pPr rtl="0"/>
          <a:r>
            <a:rPr lang="pl-PL" dirty="0"/>
            <a:t>Pomóż mi..</a:t>
          </a:r>
        </a:p>
      </dgm:t>
    </dgm:pt>
    <dgm:pt modelId="{DFEDDBAC-86BB-4D3C-8441-FAD0E33BA7CD}" type="parTrans" cxnId="{6B514EE1-4729-4B47-9B17-56C73CF1D297}">
      <dgm:prSet/>
      <dgm:spPr/>
      <dgm:t>
        <a:bodyPr/>
        <a:lstStyle/>
        <a:p>
          <a:endParaRPr lang="pl-PL"/>
        </a:p>
      </dgm:t>
    </dgm:pt>
    <dgm:pt modelId="{9519FB47-5426-458F-A983-710819D724BF}" type="sibTrans" cxnId="{6B514EE1-4729-4B47-9B17-56C73CF1D297}">
      <dgm:prSet/>
      <dgm:spPr/>
      <dgm:t>
        <a:bodyPr/>
        <a:lstStyle/>
        <a:p>
          <a:endParaRPr lang="pl-PL"/>
        </a:p>
      </dgm:t>
    </dgm:pt>
    <dgm:pt modelId="{17AAE6D7-2B63-4CC6-A00A-2B7B33E6121D}">
      <dgm:prSet phldr="0"/>
      <dgm:spPr/>
      <dgm:t>
        <a:bodyPr/>
        <a:lstStyle/>
        <a:p>
          <a:pPr rtl="0"/>
          <a:r>
            <a:rPr lang="pl-PL" dirty="0"/>
            <a:t>Proszę i dziękuję</a:t>
          </a:r>
        </a:p>
      </dgm:t>
    </dgm:pt>
    <dgm:pt modelId="{662E8018-F738-4DCB-BA28-164084B17D4F}" type="parTrans" cxnId="{F04CBE1B-CE8A-4553-A549-11D275585BBF}">
      <dgm:prSet/>
      <dgm:spPr/>
      <dgm:t>
        <a:bodyPr/>
        <a:lstStyle/>
        <a:p>
          <a:endParaRPr lang="pl-PL"/>
        </a:p>
      </dgm:t>
    </dgm:pt>
    <dgm:pt modelId="{1BB25DAF-EF40-4666-A4DA-F9A19B230A32}" type="sibTrans" cxnId="{F04CBE1B-CE8A-4553-A549-11D275585BBF}">
      <dgm:prSet/>
      <dgm:spPr/>
      <dgm:t>
        <a:bodyPr/>
        <a:lstStyle/>
        <a:p>
          <a:endParaRPr lang="pl-PL"/>
        </a:p>
      </dgm:t>
    </dgm:pt>
    <dgm:pt modelId="{C939EF4A-F1C1-43FF-8857-514ACD645334}">
      <dgm:prSet phldr="0"/>
      <dgm:spPr/>
      <dgm:t>
        <a:bodyPr/>
        <a:lstStyle/>
        <a:p>
          <a:pPr rtl="0"/>
          <a:r>
            <a:rPr lang="pl-PL" dirty="0"/>
            <a:t>Dziękuję za pomoc</a:t>
          </a:r>
        </a:p>
      </dgm:t>
    </dgm:pt>
    <dgm:pt modelId="{F622324C-931E-46F0-A6BF-5127C1FFCDE8}" type="parTrans" cxnId="{DE8B292B-F08A-4A1D-8981-8E92EB025355}">
      <dgm:prSet/>
      <dgm:spPr/>
      <dgm:t>
        <a:bodyPr/>
        <a:lstStyle/>
        <a:p>
          <a:endParaRPr lang="pl-PL"/>
        </a:p>
      </dgm:t>
    </dgm:pt>
    <dgm:pt modelId="{73263477-EFF6-49B4-8943-6D09C6D8CEAF}" type="sibTrans" cxnId="{DE8B292B-F08A-4A1D-8981-8E92EB025355}">
      <dgm:prSet/>
      <dgm:spPr/>
      <dgm:t>
        <a:bodyPr/>
        <a:lstStyle/>
        <a:p>
          <a:endParaRPr lang="pl-PL"/>
        </a:p>
      </dgm:t>
    </dgm:pt>
    <dgm:pt modelId="{9CF2FCFE-8C8F-48CD-8857-04C979BAB077}">
      <dgm:prSet phldr="0"/>
      <dgm:spPr/>
      <dgm:t>
        <a:bodyPr/>
        <a:lstStyle/>
        <a:p>
          <a:pPr rtl="0"/>
          <a:r>
            <a:rPr lang="pl-PL" dirty="0"/>
            <a:t>Jesteście po prostu wspaniali</a:t>
          </a:r>
        </a:p>
      </dgm:t>
    </dgm:pt>
    <dgm:pt modelId="{3AD788BB-3264-4056-92BA-3FF3FDC655E4}" type="parTrans" cxnId="{135CC42D-5A68-47B9-ABB7-B0F7C07BC479}">
      <dgm:prSet/>
      <dgm:spPr/>
      <dgm:t>
        <a:bodyPr/>
        <a:lstStyle/>
        <a:p>
          <a:endParaRPr lang="pl-PL"/>
        </a:p>
      </dgm:t>
    </dgm:pt>
    <dgm:pt modelId="{C3C8724C-E4BE-4B36-BBB2-A71DC1A6F670}" type="sibTrans" cxnId="{135CC42D-5A68-47B9-ABB7-B0F7C07BC479}">
      <dgm:prSet/>
      <dgm:spPr/>
      <dgm:t>
        <a:bodyPr/>
        <a:lstStyle/>
        <a:p>
          <a:endParaRPr lang="pl-PL"/>
        </a:p>
      </dgm:t>
    </dgm:pt>
    <dgm:pt modelId="{8B0E4B1C-4AB1-4C45-9E70-F1F277AFB2CC}">
      <dgm:prSet phldr="0"/>
      <dgm:spPr/>
      <dgm:t>
        <a:bodyPr/>
        <a:lstStyle/>
        <a:p>
          <a:pPr rtl="0"/>
          <a:r>
            <a:rPr lang="pl-PL" dirty="0"/>
            <a:t>Jestem z was naprawdę dumny</a:t>
          </a:r>
        </a:p>
      </dgm:t>
    </dgm:pt>
    <dgm:pt modelId="{D7676CAC-3C67-4BCF-91F6-6D7D4BD714C7}" type="parTrans" cxnId="{AEDF74B7-CCD0-45E0-AD42-484F172411AB}">
      <dgm:prSet/>
      <dgm:spPr/>
      <dgm:t>
        <a:bodyPr/>
        <a:lstStyle/>
        <a:p>
          <a:endParaRPr lang="pl-PL"/>
        </a:p>
      </dgm:t>
    </dgm:pt>
    <dgm:pt modelId="{0AAF7A74-7E82-4242-BFC6-D09A48E8D1AC}" type="sibTrans" cxnId="{AEDF74B7-CCD0-45E0-AD42-484F172411AB}">
      <dgm:prSet/>
      <dgm:spPr/>
      <dgm:t>
        <a:bodyPr/>
        <a:lstStyle/>
        <a:p>
          <a:endParaRPr lang="pl-PL"/>
        </a:p>
      </dgm:t>
    </dgm:pt>
    <dgm:pt modelId="{4FC4006F-2511-448F-A9D1-B51513472313}">
      <dgm:prSet phldr="0"/>
      <dgm:spPr/>
      <dgm:t>
        <a:bodyPr/>
        <a:lstStyle/>
        <a:p>
          <a:pPr rtl="0"/>
          <a:r>
            <a:rPr lang="pl-PL" dirty="0"/>
            <a:t>Czuje się odpowiedzialny za ten błąd. To moja wina</a:t>
          </a:r>
        </a:p>
      </dgm:t>
    </dgm:pt>
    <dgm:pt modelId="{7B1F9856-4D17-4E1D-AF24-846A7C247BC4}" type="parTrans" cxnId="{0C68723A-C21B-4BC1-B220-2DEB830AB793}">
      <dgm:prSet/>
      <dgm:spPr/>
      <dgm:t>
        <a:bodyPr/>
        <a:lstStyle/>
        <a:p>
          <a:endParaRPr lang="pl-PL"/>
        </a:p>
      </dgm:t>
    </dgm:pt>
    <dgm:pt modelId="{DBBB5188-C128-45DC-AC8A-E7AA95C922C1}" type="sibTrans" cxnId="{0C68723A-C21B-4BC1-B220-2DEB830AB793}">
      <dgm:prSet/>
      <dgm:spPr/>
      <dgm:t>
        <a:bodyPr/>
        <a:lstStyle/>
        <a:p>
          <a:endParaRPr lang="pl-PL"/>
        </a:p>
      </dgm:t>
    </dgm:pt>
    <dgm:pt modelId="{ADADD752-3A09-40E3-974E-F088288DA79B}">
      <dgm:prSet phldr="0"/>
      <dgm:spPr/>
      <dgm:t>
        <a:bodyPr/>
        <a:lstStyle/>
        <a:p>
          <a:pPr rtl="0"/>
          <a:r>
            <a:rPr lang="pl-PL" dirty="0"/>
            <a:t>Warto rozważyć...</a:t>
          </a:r>
        </a:p>
      </dgm:t>
    </dgm:pt>
    <dgm:pt modelId="{7201E4B9-A291-4151-9B2C-6B0CC753774B}" type="parTrans" cxnId="{231984CF-BE52-4017-91BE-F8A4C03A6722}">
      <dgm:prSet/>
      <dgm:spPr/>
      <dgm:t>
        <a:bodyPr/>
        <a:lstStyle/>
        <a:p>
          <a:endParaRPr lang="pl-PL"/>
        </a:p>
      </dgm:t>
    </dgm:pt>
    <dgm:pt modelId="{CB26119C-2E94-4E63-97AD-CD0A2649E61F}" type="sibTrans" cxnId="{231984CF-BE52-4017-91BE-F8A4C03A6722}">
      <dgm:prSet/>
      <dgm:spPr/>
      <dgm:t>
        <a:bodyPr/>
        <a:lstStyle/>
        <a:p>
          <a:endParaRPr lang="pl-PL"/>
        </a:p>
      </dgm:t>
    </dgm:pt>
    <dgm:pt modelId="{3C86184E-DBF0-45A5-BD8E-EDFE143D40E6}">
      <dgm:prSet phldr="0"/>
      <dgm:spPr/>
      <dgm:t>
        <a:bodyPr/>
        <a:lstStyle/>
        <a:p>
          <a:pPr rtl="0"/>
          <a:r>
            <a:rPr lang="pl-PL" dirty="0"/>
            <a:t>Moim zdaniem...</a:t>
          </a:r>
        </a:p>
      </dgm:t>
    </dgm:pt>
    <dgm:pt modelId="{49C07E8E-015F-409E-A612-3A627678050C}" type="parTrans" cxnId="{51CE3C0D-802C-420B-93A6-FB7DDCDF0406}">
      <dgm:prSet/>
      <dgm:spPr/>
      <dgm:t>
        <a:bodyPr/>
        <a:lstStyle/>
        <a:p>
          <a:endParaRPr lang="pl-PL"/>
        </a:p>
      </dgm:t>
    </dgm:pt>
    <dgm:pt modelId="{7F6560B8-B6EA-4CEF-B598-833031D3CB0C}" type="sibTrans" cxnId="{51CE3C0D-802C-420B-93A6-FB7DDCDF0406}">
      <dgm:prSet/>
      <dgm:spPr/>
      <dgm:t>
        <a:bodyPr/>
        <a:lstStyle/>
        <a:p>
          <a:endParaRPr lang="pl-PL"/>
        </a:p>
      </dgm:t>
    </dgm:pt>
    <dgm:pt modelId="{FC9B9656-DCFC-4596-B8C9-7141336E9437}" type="pres">
      <dgm:prSet presAssocID="{088E404D-A861-46A7-BB42-BD81FC74187C}" presName="diagram" presStyleCnt="0">
        <dgm:presLayoutVars>
          <dgm:dir/>
          <dgm:resizeHandles val="exact"/>
        </dgm:presLayoutVars>
      </dgm:prSet>
      <dgm:spPr/>
    </dgm:pt>
    <dgm:pt modelId="{E1E71DA3-1CCC-47D5-954B-53E772DB9FFE}" type="pres">
      <dgm:prSet presAssocID="{6C10DE78-F27E-4844-9485-261199B0761C}" presName="node" presStyleLbl="node1" presStyleIdx="0" presStyleCnt="10">
        <dgm:presLayoutVars>
          <dgm:bulletEnabled val="1"/>
        </dgm:presLayoutVars>
      </dgm:prSet>
      <dgm:spPr/>
    </dgm:pt>
    <dgm:pt modelId="{BF569693-AE37-46D1-BF43-F352F9E003E5}" type="pres">
      <dgm:prSet presAssocID="{F5A4287B-68BB-47FE-901D-74B699ADCB63}" presName="sibTrans" presStyleCnt="0"/>
      <dgm:spPr/>
    </dgm:pt>
    <dgm:pt modelId="{D35E399F-42A7-4902-BDD7-61F793ECE6EF}" type="pres">
      <dgm:prSet presAssocID="{17AAE6D7-2B63-4CC6-A00A-2B7B33E6121D}" presName="node" presStyleLbl="node1" presStyleIdx="1" presStyleCnt="10">
        <dgm:presLayoutVars>
          <dgm:bulletEnabled val="1"/>
        </dgm:presLayoutVars>
      </dgm:prSet>
      <dgm:spPr/>
    </dgm:pt>
    <dgm:pt modelId="{F07DD60D-AC6B-443A-B621-2F69C95F91D5}" type="pres">
      <dgm:prSet presAssocID="{1BB25DAF-EF40-4666-A4DA-F9A19B230A32}" presName="sibTrans" presStyleCnt="0"/>
      <dgm:spPr/>
    </dgm:pt>
    <dgm:pt modelId="{C3F3551D-5D42-4B72-9B5B-A20EC0F75874}" type="pres">
      <dgm:prSet presAssocID="{EFC76DF0-F4A5-430F-AFCF-2916A33D5B83}" presName="node" presStyleLbl="node1" presStyleIdx="2" presStyleCnt="10">
        <dgm:presLayoutVars>
          <dgm:bulletEnabled val="1"/>
        </dgm:presLayoutVars>
      </dgm:prSet>
      <dgm:spPr/>
    </dgm:pt>
    <dgm:pt modelId="{61A52720-00E8-4BD5-ABAA-35425FDCAF1D}" type="pres">
      <dgm:prSet presAssocID="{9D038A8E-F253-477A-9254-651446C9533A}" presName="sibTrans" presStyleCnt="0"/>
      <dgm:spPr/>
    </dgm:pt>
    <dgm:pt modelId="{D7DD9433-B867-4B6D-ACA6-1220F4B81DC3}" type="pres">
      <dgm:prSet presAssocID="{AEE8C067-A15C-4758-A10E-DB4DF7C36D1C}" presName="node" presStyleLbl="node1" presStyleIdx="3" presStyleCnt="10">
        <dgm:presLayoutVars>
          <dgm:bulletEnabled val="1"/>
        </dgm:presLayoutVars>
      </dgm:prSet>
      <dgm:spPr/>
    </dgm:pt>
    <dgm:pt modelId="{6F3E1EBC-E07C-40C7-9F3E-B6F1027D9CB3}" type="pres">
      <dgm:prSet presAssocID="{9519FB47-5426-458F-A983-710819D724BF}" presName="sibTrans" presStyleCnt="0"/>
      <dgm:spPr/>
    </dgm:pt>
    <dgm:pt modelId="{D0C227D2-2E6D-4E27-A40C-B84E47FF10AE}" type="pres">
      <dgm:prSet presAssocID="{C939EF4A-F1C1-43FF-8857-514ACD645334}" presName="node" presStyleLbl="node1" presStyleIdx="4" presStyleCnt="10">
        <dgm:presLayoutVars>
          <dgm:bulletEnabled val="1"/>
        </dgm:presLayoutVars>
      </dgm:prSet>
      <dgm:spPr/>
    </dgm:pt>
    <dgm:pt modelId="{6872C48D-AB61-4A44-A125-7CBFB0C25C61}" type="pres">
      <dgm:prSet presAssocID="{73263477-EFF6-49B4-8943-6D09C6D8CEAF}" presName="sibTrans" presStyleCnt="0"/>
      <dgm:spPr/>
    </dgm:pt>
    <dgm:pt modelId="{0F266DE7-7BC2-4D9B-83DF-8544B688AEA4}" type="pres">
      <dgm:prSet presAssocID="{9CF2FCFE-8C8F-48CD-8857-04C979BAB077}" presName="node" presStyleLbl="node1" presStyleIdx="5" presStyleCnt="10">
        <dgm:presLayoutVars>
          <dgm:bulletEnabled val="1"/>
        </dgm:presLayoutVars>
      </dgm:prSet>
      <dgm:spPr/>
    </dgm:pt>
    <dgm:pt modelId="{FE7C4076-368E-438D-AE8C-5DEC31BF2A82}" type="pres">
      <dgm:prSet presAssocID="{C3C8724C-E4BE-4B36-BBB2-A71DC1A6F670}" presName="sibTrans" presStyleCnt="0"/>
      <dgm:spPr/>
    </dgm:pt>
    <dgm:pt modelId="{289475C1-3867-4590-9610-18FE1A03F70C}" type="pres">
      <dgm:prSet presAssocID="{8B0E4B1C-4AB1-4C45-9E70-F1F277AFB2CC}" presName="node" presStyleLbl="node1" presStyleIdx="6" presStyleCnt="10">
        <dgm:presLayoutVars>
          <dgm:bulletEnabled val="1"/>
        </dgm:presLayoutVars>
      </dgm:prSet>
      <dgm:spPr/>
    </dgm:pt>
    <dgm:pt modelId="{0C9C5700-14AF-4423-8BE5-6E4C75308941}" type="pres">
      <dgm:prSet presAssocID="{0AAF7A74-7E82-4242-BFC6-D09A48E8D1AC}" presName="sibTrans" presStyleCnt="0"/>
      <dgm:spPr/>
    </dgm:pt>
    <dgm:pt modelId="{4D5A22E9-03CD-4EA8-92D8-10EEE3E24169}" type="pres">
      <dgm:prSet presAssocID="{4FC4006F-2511-448F-A9D1-B51513472313}" presName="node" presStyleLbl="node1" presStyleIdx="7" presStyleCnt="10">
        <dgm:presLayoutVars>
          <dgm:bulletEnabled val="1"/>
        </dgm:presLayoutVars>
      </dgm:prSet>
      <dgm:spPr/>
    </dgm:pt>
    <dgm:pt modelId="{B41DFCF5-EC72-40FC-9D24-A68FBAB5BA31}" type="pres">
      <dgm:prSet presAssocID="{DBBB5188-C128-45DC-AC8A-E7AA95C922C1}" presName="sibTrans" presStyleCnt="0"/>
      <dgm:spPr/>
    </dgm:pt>
    <dgm:pt modelId="{36E3833E-58AF-450E-AC7E-57369EF7CCB0}" type="pres">
      <dgm:prSet presAssocID="{ADADD752-3A09-40E3-974E-F088288DA79B}" presName="node" presStyleLbl="node1" presStyleIdx="8" presStyleCnt="10">
        <dgm:presLayoutVars>
          <dgm:bulletEnabled val="1"/>
        </dgm:presLayoutVars>
      </dgm:prSet>
      <dgm:spPr/>
    </dgm:pt>
    <dgm:pt modelId="{6C39B95D-140B-444F-A750-B362FFA61D3E}" type="pres">
      <dgm:prSet presAssocID="{CB26119C-2E94-4E63-97AD-CD0A2649E61F}" presName="sibTrans" presStyleCnt="0"/>
      <dgm:spPr/>
    </dgm:pt>
    <dgm:pt modelId="{2AF98D2B-642C-4246-B81A-0A84FE5B7787}" type="pres">
      <dgm:prSet presAssocID="{3C86184E-DBF0-45A5-BD8E-EDFE143D40E6}" presName="node" presStyleLbl="node1" presStyleIdx="9" presStyleCnt="10">
        <dgm:presLayoutVars>
          <dgm:bulletEnabled val="1"/>
        </dgm:presLayoutVars>
      </dgm:prSet>
      <dgm:spPr/>
    </dgm:pt>
  </dgm:ptLst>
  <dgm:cxnLst>
    <dgm:cxn modelId="{51CE3C0D-802C-420B-93A6-FB7DDCDF0406}" srcId="{088E404D-A861-46A7-BB42-BD81FC74187C}" destId="{3C86184E-DBF0-45A5-BD8E-EDFE143D40E6}" srcOrd="9" destOrd="0" parTransId="{49C07E8E-015F-409E-A612-3A627678050C}" sibTransId="{7F6560B8-B6EA-4CEF-B598-833031D3CB0C}"/>
    <dgm:cxn modelId="{F04CBE1B-CE8A-4553-A549-11D275585BBF}" srcId="{088E404D-A861-46A7-BB42-BD81FC74187C}" destId="{17AAE6D7-2B63-4CC6-A00A-2B7B33E6121D}" srcOrd="1" destOrd="0" parTransId="{662E8018-F738-4DCB-BA28-164084B17D4F}" sibTransId="{1BB25DAF-EF40-4666-A4DA-F9A19B230A32}"/>
    <dgm:cxn modelId="{286E051D-E760-4121-93A8-AF748EB66D27}" type="presOf" srcId="{AEE8C067-A15C-4758-A10E-DB4DF7C36D1C}" destId="{D7DD9433-B867-4B6D-ACA6-1220F4B81DC3}" srcOrd="0" destOrd="0" presId="urn:microsoft.com/office/officeart/2005/8/layout/default"/>
    <dgm:cxn modelId="{DE8B292B-F08A-4A1D-8981-8E92EB025355}" srcId="{088E404D-A861-46A7-BB42-BD81FC74187C}" destId="{C939EF4A-F1C1-43FF-8857-514ACD645334}" srcOrd="4" destOrd="0" parTransId="{F622324C-931E-46F0-A6BF-5127C1FFCDE8}" sibTransId="{73263477-EFF6-49B4-8943-6D09C6D8CEAF}"/>
    <dgm:cxn modelId="{0626772C-E561-4D50-B1DE-7D25DF8FE4D6}" type="presOf" srcId="{8B0E4B1C-4AB1-4C45-9E70-F1F277AFB2CC}" destId="{289475C1-3867-4590-9610-18FE1A03F70C}" srcOrd="0" destOrd="0" presId="urn:microsoft.com/office/officeart/2005/8/layout/default"/>
    <dgm:cxn modelId="{135CC42D-5A68-47B9-ABB7-B0F7C07BC479}" srcId="{088E404D-A861-46A7-BB42-BD81FC74187C}" destId="{9CF2FCFE-8C8F-48CD-8857-04C979BAB077}" srcOrd="5" destOrd="0" parTransId="{3AD788BB-3264-4056-92BA-3FF3FDC655E4}" sibTransId="{C3C8724C-E4BE-4B36-BBB2-A71DC1A6F670}"/>
    <dgm:cxn modelId="{0C68723A-C21B-4BC1-B220-2DEB830AB793}" srcId="{088E404D-A861-46A7-BB42-BD81FC74187C}" destId="{4FC4006F-2511-448F-A9D1-B51513472313}" srcOrd="7" destOrd="0" parTransId="{7B1F9856-4D17-4E1D-AF24-846A7C247BC4}" sibTransId="{DBBB5188-C128-45DC-AC8A-E7AA95C922C1}"/>
    <dgm:cxn modelId="{1FF0C240-E1C7-49BB-9B58-2C201AC2340D}" srcId="{088E404D-A861-46A7-BB42-BD81FC74187C}" destId="{EFC76DF0-F4A5-430F-AFCF-2916A33D5B83}" srcOrd="2" destOrd="0" parTransId="{2C9CC098-C84A-44B3-B6F2-EAE3020029F2}" sibTransId="{9D038A8E-F253-477A-9254-651446C9533A}"/>
    <dgm:cxn modelId="{CA07FA44-CF92-4A44-9527-CB57AD43AFE6}" type="presOf" srcId="{17AAE6D7-2B63-4CC6-A00A-2B7B33E6121D}" destId="{D35E399F-42A7-4902-BDD7-61F793ECE6EF}" srcOrd="0" destOrd="0" presId="urn:microsoft.com/office/officeart/2005/8/layout/default"/>
    <dgm:cxn modelId="{8891F268-4665-49CA-8D2A-C52B64C8636B}" type="presOf" srcId="{9CF2FCFE-8C8F-48CD-8857-04C979BAB077}" destId="{0F266DE7-7BC2-4D9B-83DF-8544B688AEA4}" srcOrd="0" destOrd="0" presId="urn:microsoft.com/office/officeart/2005/8/layout/default"/>
    <dgm:cxn modelId="{C1EF5B4F-A76F-42F9-AA72-A79C0F445645}" type="presOf" srcId="{4FC4006F-2511-448F-A9D1-B51513472313}" destId="{4D5A22E9-03CD-4EA8-92D8-10EEE3E24169}" srcOrd="0" destOrd="0" presId="urn:microsoft.com/office/officeart/2005/8/layout/default"/>
    <dgm:cxn modelId="{A3479A78-B679-4AF9-8070-6039B694F675}" type="presOf" srcId="{EFC76DF0-F4A5-430F-AFCF-2916A33D5B83}" destId="{C3F3551D-5D42-4B72-9B5B-A20EC0F75874}" srcOrd="0" destOrd="0" presId="urn:microsoft.com/office/officeart/2005/8/layout/default"/>
    <dgm:cxn modelId="{38A8707D-1D5E-4CD4-869D-59A4AA018E0D}" srcId="{088E404D-A861-46A7-BB42-BD81FC74187C}" destId="{6C10DE78-F27E-4844-9485-261199B0761C}" srcOrd="0" destOrd="0" parTransId="{AB63E34F-C6C5-4701-93AF-76880294091F}" sibTransId="{F5A4287B-68BB-47FE-901D-74B699ADCB63}"/>
    <dgm:cxn modelId="{5C7C33B0-8F1C-4A32-BB27-755AB1914950}" type="presOf" srcId="{6C10DE78-F27E-4844-9485-261199B0761C}" destId="{E1E71DA3-1CCC-47D5-954B-53E772DB9FFE}" srcOrd="0" destOrd="0" presId="urn:microsoft.com/office/officeart/2005/8/layout/default"/>
    <dgm:cxn modelId="{658CBAB5-FF79-4C3B-A3D3-47935A0194D6}" type="presOf" srcId="{ADADD752-3A09-40E3-974E-F088288DA79B}" destId="{36E3833E-58AF-450E-AC7E-57369EF7CCB0}" srcOrd="0" destOrd="0" presId="urn:microsoft.com/office/officeart/2005/8/layout/default"/>
    <dgm:cxn modelId="{AEDF74B7-CCD0-45E0-AD42-484F172411AB}" srcId="{088E404D-A861-46A7-BB42-BD81FC74187C}" destId="{8B0E4B1C-4AB1-4C45-9E70-F1F277AFB2CC}" srcOrd="6" destOrd="0" parTransId="{D7676CAC-3C67-4BCF-91F6-6D7D4BD714C7}" sibTransId="{0AAF7A74-7E82-4242-BFC6-D09A48E8D1AC}"/>
    <dgm:cxn modelId="{231984CF-BE52-4017-91BE-F8A4C03A6722}" srcId="{088E404D-A861-46A7-BB42-BD81FC74187C}" destId="{ADADD752-3A09-40E3-974E-F088288DA79B}" srcOrd="8" destOrd="0" parTransId="{7201E4B9-A291-4151-9B2C-6B0CC753774B}" sibTransId="{CB26119C-2E94-4E63-97AD-CD0A2649E61F}"/>
    <dgm:cxn modelId="{6B514EE1-4729-4B47-9B17-56C73CF1D297}" srcId="{088E404D-A861-46A7-BB42-BD81FC74187C}" destId="{AEE8C067-A15C-4758-A10E-DB4DF7C36D1C}" srcOrd="3" destOrd="0" parTransId="{DFEDDBAC-86BB-4D3C-8441-FAD0E33BA7CD}" sibTransId="{9519FB47-5426-458F-A983-710819D724BF}"/>
    <dgm:cxn modelId="{E8C556F0-BDF6-4BA4-800D-B05CEFEA46C1}" type="presOf" srcId="{3C86184E-DBF0-45A5-BD8E-EDFE143D40E6}" destId="{2AF98D2B-642C-4246-B81A-0A84FE5B7787}" srcOrd="0" destOrd="0" presId="urn:microsoft.com/office/officeart/2005/8/layout/default"/>
    <dgm:cxn modelId="{5FD58FF0-6DD5-4453-97F4-A8DFFC39CC3F}" type="presOf" srcId="{088E404D-A861-46A7-BB42-BD81FC74187C}" destId="{FC9B9656-DCFC-4596-B8C9-7141336E9437}" srcOrd="0" destOrd="0" presId="urn:microsoft.com/office/officeart/2005/8/layout/default"/>
    <dgm:cxn modelId="{58CEA1FA-7F34-4695-8BDD-C94981D16621}" type="presOf" srcId="{C939EF4A-F1C1-43FF-8857-514ACD645334}" destId="{D0C227D2-2E6D-4E27-A40C-B84E47FF10AE}" srcOrd="0" destOrd="0" presId="urn:microsoft.com/office/officeart/2005/8/layout/default"/>
    <dgm:cxn modelId="{D57B342B-7324-4195-8E66-07A87F2961CD}" type="presParOf" srcId="{FC9B9656-DCFC-4596-B8C9-7141336E9437}" destId="{E1E71DA3-1CCC-47D5-954B-53E772DB9FFE}" srcOrd="0" destOrd="0" presId="urn:microsoft.com/office/officeart/2005/8/layout/default"/>
    <dgm:cxn modelId="{675A7333-25CB-425B-9C5E-030C64119A37}" type="presParOf" srcId="{FC9B9656-DCFC-4596-B8C9-7141336E9437}" destId="{BF569693-AE37-46D1-BF43-F352F9E003E5}" srcOrd="1" destOrd="0" presId="urn:microsoft.com/office/officeart/2005/8/layout/default"/>
    <dgm:cxn modelId="{07A12E6C-A739-4986-BB63-141914E13DD6}" type="presParOf" srcId="{FC9B9656-DCFC-4596-B8C9-7141336E9437}" destId="{D35E399F-42A7-4902-BDD7-61F793ECE6EF}" srcOrd="2" destOrd="0" presId="urn:microsoft.com/office/officeart/2005/8/layout/default"/>
    <dgm:cxn modelId="{B756F5A9-5B69-41C7-BA73-5864ACEE5876}" type="presParOf" srcId="{FC9B9656-DCFC-4596-B8C9-7141336E9437}" destId="{F07DD60D-AC6B-443A-B621-2F69C95F91D5}" srcOrd="3" destOrd="0" presId="urn:microsoft.com/office/officeart/2005/8/layout/default"/>
    <dgm:cxn modelId="{87A4A7D9-3528-4A7E-817A-FD754CA47180}" type="presParOf" srcId="{FC9B9656-DCFC-4596-B8C9-7141336E9437}" destId="{C3F3551D-5D42-4B72-9B5B-A20EC0F75874}" srcOrd="4" destOrd="0" presId="urn:microsoft.com/office/officeart/2005/8/layout/default"/>
    <dgm:cxn modelId="{5D8ECA9C-9276-4287-8391-094B05FA739D}" type="presParOf" srcId="{FC9B9656-DCFC-4596-B8C9-7141336E9437}" destId="{61A52720-00E8-4BD5-ABAA-35425FDCAF1D}" srcOrd="5" destOrd="0" presId="urn:microsoft.com/office/officeart/2005/8/layout/default"/>
    <dgm:cxn modelId="{C223A91E-5A16-4746-86CF-CDA7FB829FF5}" type="presParOf" srcId="{FC9B9656-DCFC-4596-B8C9-7141336E9437}" destId="{D7DD9433-B867-4B6D-ACA6-1220F4B81DC3}" srcOrd="6" destOrd="0" presId="urn:microsoft.com/office/officeart/2005/8/layout/default"/>
    <dgm:cxn modelId="{71784B60-3761-4223-9F5A-7F3EA50C0801}" type="presParOf" srcId="{FC9B9656-DCFC-4596-B8C9-7141336E9437}" destId="{6F3E1EBC-E07C-40C7-9F3E-B6F1027D9CB3}" srcOrd="7" destOrd="0" presId="urn:microsoft.com/office/officeart/2005/8/layout/default"/>
    <dgm:cxn modelId="{B2C6A8FC-5866-48D5-BED8-5B44208096A5}" type="presParOf" srcId="{FC9B9656-DCFC-4596-B8C9-7141336E9437}" destId="{D0C227D2-2E6D-4E27-A40C-B84E47FF10AE}" srcOrd="8" destOrd="0" presId="urn:microsoft.com/office/officeart/2005/8/layout/default"/>
    <dgm:cxn modelId="{0A66BE9B-9F47-426E-A2C0-1B07ED3D5B56}" type="presParOf" srcId="{FC9B9656-DCFC-4596-B8C9-7141336E9437}" destId="{6872C48D-AB61-4A44-A125-7CBFB0C25C61}" srcOrd="9" destOrd="0" presId="urn:microsoft.com/office/officeart/2005/8/layout/default"/>
    <dgm:cxn modelId="{067D63EF-9523-4527-8C0F-784DF4BB6B35}" type="presParOf" srcId="{FC9B9656-DCFC-4596-B8C9-7141336E9437}" destId="{0F266DE7-7BC2-4D9B-83DF-8544B688AEA4}" srcOrd="10" destOrd="0" presId="urn:microsoft.com/office/officeart/2005/8/layout/default"/>
    <dgm:cxn modelId="{57B6AFAE-3778-4346-AEC1-F722FE0592C3}" type="presParOf" srcId="{FC9B9656-DCFC-4596-B8C9-7141336E9437}" destId="{FE7C4076-368E-438D-AE8C-5DEC31BF2A82}" srcOrd="11" destOrd="0" presId="urn:microsoft.com/office/officeart/2005/8/layout/default"/>
    <dgm:cxn modelId="{B07B76D5-98F0-448A-9300-178DBB6EA5A4}" type="presParOf" srcId="{FC9B9656-DCFC-4596-B8C9-7141336E9437}" destId="{289475C1-3867-4590-9610-18FE1A03F70C}" srcOrd="12" destOrd="0" presId="urn:microsoft.com/office/officeart/2005/8/layout/default"/>
    <dgm:cxn modelId="{A0375C3F-5B60-49DC-9B98-1506DBE27CF8}" type="presParOf" srcId="{FC9B9656-DCFC-4596-B8C9-7141336E9437}" destId="{0C9C5700-14AF-4423-8BE5-6E4C75308941}" srcOrd="13" destOrd="0" presId="urn:microsoft.com/office/officeart/2005/8/layout/default"/>
    <dgm:cxn modelId="{8436B024-DFEF-45A8-BF34-DC4FFEC3615F}" type="presParOf" srcId="{FC9B9656-DCFC-4596-B8C9-7141336E9437}" destId="{4D5A22E9-03CD-4EA8-92D8-10EEE3E24169}" srcOrd="14" destOrd="0" presId="urn:microsoft.com/office/officeart/2005/8/layout/default"/>
    <dgm:cxn modelId="{4F8B5BA6-C140-438A-B2AC-012C06FE3FAE}" type="presParOf" srcId="{FC9B9656-DCFC-4596-B8C9-7141336E9437}" destId="{B41DFCF5-EC72-40FC-9D24-A68FBAB5BA31}" srcOrd="15" destOrd="0" presId="urn:microsoft.com/office/officeart/2005/8/layout/default"/>
    <dgm:cxn modelId="{FB8E002A-DBDB-4693-B20C-52272B02944F}" type="presParOf" srcId="{FC9B9656-DCFC-4596-B8C9-7141336E9437}" destId="{36E3833E-58AF-450E-AC7E-57369EF7CCB0}" srcOrd="16" destOrd="0" presId="urn:microsoft.com/office/officeart/2005/8/layout/default"/>
    <dgm:cxn modelId="{2F1C7147-B5EA-4203-ADA1-98C8D519186C}" type="presParOf" srcId="{FC9B9656-DCFC-4596-B8C9-7141336E9437}" destId="{6C39B95D-140B-444F-A750-B362FFA61D3E}" srcOrd="17" destOrd="0" presId="urn:microsoft.com/office/officeart/2005/8/layout/default"/>
    <dgm:cxn modelId="{2FD75633-534A-45BF-9AC9-43E30E200BD2}" type="presParOf" srcId="{FC9B9656-DCFC-4596-B8C9-7141336E9437}" destId="{2AF98D2B-642C-4246-B81A-0A84FE5B778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C49B2-6BDD-4F6A-BED4-DCEC640D0F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pl-PL"/>
        </a:p>
      </dgm:t>
    </dgm:pt>
    <dgm:pt modelId="{8075721E-9E42-42A3-A63E-EDA456965E70}">
      <dgm:prSet phldrT="[Tekst]" phldr="0"/>
      <dgm:spPr/>
      <dgm:t>
        <a:bodyPr/>
        <a:lstStyle/>
        <a:p>
          <a:pPr>
            <a:defRPr cap="all"/>
          </a:pPr>
          <a:r>
            <a:rPr lang="pl-PL">
              <a:latin typeface="Posterama"/>
            </a:rPr>
            <a:t>Motywacja wewnętrzna</a:t>
          </a:r>
          <a:endParaRPr lang="pl-PL"/>
        </a:p>
      </dgm:t>
    </dgm:pt>
    <dgm:pt modelId="{BC52F54F-4FFC-46EF-9A0E-3F903BF8744C}" type="parTrans" cxnId="{E098D3E2-9011-462B-817F-4AFDABC2B785}">
      <dgm:prSet/>
      <dgm:spPr/>
      <dgm:t>
        <a:bodyPr/>
        <a:lstStyle/>
        <a:p>
          <a:endParaRPr lang="pl-PL"/>
        </a:p>
      </dgm:t>
    </dgm:pt>
    <dgm:pt modelId="{D820DDFD-488B-4F90-BBC0-C062508F2377}" type="sibTrans" cxnId="{E098D3E2-9011-462B-817F-4AFDABC2B785}">
      <dgm:prSet/>
      <dgm:spPr/>
      <dgm:t>
        <a:bodyPr/>
        <a:lstStyle/>
        <a:p>
          <a:endParaRPr lang="pl-PL"/>
        </a:p>
      </dgm:t>
    </dgm:pt>
    <dgm:pt modelId="{4EF9FA17-2D81-40AB-8938-3494641181A3}" type="pres">
      <dgm:prSet presAssocID="{E1FC49B2-6BDD-4F6A-BED4-DCEC640D0F85}" presName="root" presStyleCnt="0">
        <dgm:presLayoutVars>
          <dgm:dir/>
          <dgm:resizeHandles val="exact"/>
        </dgm:presLayoutVars>
      </dgm:prSet>
      <dgm:spPr/>
    </dgm:pt>
    <dgm:pt modelId="{B3DA342B-873D-437E-AFBF-B4379881ABD5}" type="pres">
      <dgm:prSet presAssocID="{8075721E-9E42-42A3-A63E-EDA456965E70}" presName="compNode" presStyleCnt="0"/>
      <dgm:spPr/>
    </dgm:pt>
    <dgm:pt modelId="{A7993090-51D0-4C5E-AB40-53BE03B6A9DC}" type="pres">
      <dgm:prSet presAssocID="{8075721E-9E42-42A3-A63E-EDA456965E70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A5435B76-A3BA-4549-8C8B-783EC82B3788}" type="pres">
      <dgm:prSet presAssocID="{8075721E-9E42-42A3-A63E-EDA456965E7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83E912-65E9-4981-9662-3A51CA991A6E}" type="pres">
      <dgm:prSet presAssocID="{8075721E-9E42-42A3-A63E-EDA456965E70}" presName="spaceRect" presStyleCnt="0"/>
      <dgm:spPr/>
    </dgm:pt>
    <dgm:pt modelId="{2A396509-12FA-4C8C-B67C-62506F3C3A7B}" type="pres">
      <dgm:prSet presAssocID="{8075721E-9E42-42A3-A63E-EDA456965E7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CEEF7F68-3E89-4EF9-881D-2A1A11BD85A4}" type="presOf" srcId="{8075721E-9E42-42A3-A63E-EDA456965E70}" destId="{2A396509-12FA-4C8C-B67C-62506F3C3A7B}" srcOrd="0" destOrd="0" presId="urn:microsoft.com/office/officeart/2018/5/layout/IconLeafLabelList"/>
    <dgm:cxn modelId="{E1E1DC84-8F4B-4352-96EB-4CF016DFADA7}" type="presOf" srcId="{E1FC49B2-6BDD-4F6A-BED4-DCEC640D0F85}" destId="{4EF9FA17-2D81-40AB-8938-3494641181A3}" srcOrd="0" destOrd="0" presId="urn:microsoft.com/office/officeart/2018/5/layout/IconLeafLabelList"/>
    <dgm:cxn modelId="{E098D3E2-9011-462B-817F-4AFDABC2B785}" srcId="{E1FC49B2-6BDD-4F6A-BED4-DCEC640D0F85}" destId="{8075721E-9E42-42A3-A63E-EDA456965E70}" srcOrd="0" destOrd="0" parTransId="{BC52F54F-4FFC-46EF-9A0E-3F903BF8744C}" sibTransId="{D820DDFD-488B-4F90-BBC0-C062508F2377}"/>
    <dgm:cxn modelId="{2C09BF5E-3F30-4359-A7AB-E2C66072193D}" type="presParOf" srcId="{4EF9FA17-2D81-40AB-8938-3494641181A3}" destId="{B3DA342B-873D-437E-AFBF-B4379881ABD5}" srcOrd="0" destOrd="0" presId="urn:microsoft.com/office/officeart/2018/5/layout/IconLeafLabelList"/>
    <dgm:cxn modelId="{23D49A33-9E1D-4B29-9E85-6AD42F6AB2C3}" type="presParOf" srcId="{B3DA342B-873D-437E-AFBF-B4379881ABD5}" destId="{A7993090-51D0-4C5E-AB40-53BE03B6A9DC}" srcOrd="0" destOrd="0" presId="urn:microsoft.com/office/officeart/2018/5/layout/IconLeafLabelList"/>
    <dgm:cxn modelId="{8CB5829E-7D94-46D9-9ACE-4E0EC79AB03E}" type="presParOf" srcId="{B3DA342B-873D-437E-AFBF-B4379881ABD5}" destId="{A5435B76-A3BA-4549-8C8B-783EC82B3788}" srcOrd="1" destOrd="0" presId="urn:microsoft.com/office/officeart/2018/5/layout/IconLeafLabelList"/>
    <dgm:cxn modelId="{CC29BD68-5119-4B6D-A957-AC897C7B6F5F}" type="presParOf" srcId="{B3DA342B-873D-437E-AFBF-B4379881ABD5}" destId="{0583E912-65E9-4981-9662-3A51CA991A6E}" srcOrd="2" destOrd="0" presId="urn:microsoft.com/office/officeart/2018/5/layout/IconLeafLabelList"/>
    <dgm:cxn modelId="{1F4FA287-22E5-4B2F-AB29-3D06A68AEA47}" type="presParOf" srcId="{B3DA342B-873D-437E-AFBF-B4379881ABD5}" destId="{2A396509-12FA-4C8C-B67C-62506F3C3A7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FC49B2-6BDD-4F6A-BED4-DCEC640D0F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pl-PL"/>
        </a:p>
      </dgm:t>
    </dgm:pt>
    <dgm:pt modelId="{8075721E-9E42-42A3-A63E-EDA456965E70}">
      <dgm:prSet phldrT="[Tekst]" phldr="0"/>
      <dgm:spPr/>
      <dgm:t>
        <a:bodyPr/>
        <a:lstStyle/>
        <a:p>
          <a:pPr>
            <a:defRPr cap="all"/>
          </a:pPr>
          <a:r>
            <a:rPr lang="pl-PL" dirty="0">
              <a:latin typeface="Posterama"/>
            </a:rPr>
            <a:t>Motywacja zewnętrzna</a:t>
          </a:r>
          <a:endParaRPr lang="pl-PL" dirty="0"/>
        </a:p>
      </dgm:t>
    </dgm:pt>
    <dgm:pt modelId="{BC52F54F-4FFC-46EF-9A0E-3F903BF8744C}" type="parTrans" cxnId="{E098D3E2-9011-462B-817F-4AFDABC2B785}">
      <dgm:prSet/>
      <dgm:spPr/>
      <dgm:t>
        <a:bodyPr/>
        <a:lstStyle/>
        <a:p>
          <a:endParaRPr lang="pl-PL"/>
        </a:p>
      </dgm:t>
    </dgm:pt>
    <dgm:pt modelId="{D820DDFD-488B-4F90-BBC0-C062508F2377}" type="sibTrans" cxnId="{E098D3E2-9011-462B-817F-4AFDABC2B785}">
      <dgm:prSet/>
      <dgm:spPr/>
      <dgm:t>
        <a:bodyPr/>
        <a:lstStyle/>
        <a:p>
          <a:endParaRPr lang="pl-PL"/>
        </a:p>
      </dgm:t>
    </dgm:pt>
    <dgm:pt modelId="{4EF9FA17-2D81-40AB-8938-3494641181A3}" type="pres">
      <dgm:prSet presAssocID="{E1FC49B2-6BDD-4F6A-BED4-DCEC640D0F85}" presName="root" presStyleCnt="0">
        <dgm:presLayoutVars>
          <dgm:dir/>
          <dgm:resizeHandles val="exact"/>
        </dgm:presLayoutVars>
      </dgm:prSet>
      <dgm:spPr/>
    </dgm:pt>
    <dgm:pt modelId="{B3DA342B-873D-437E-AFBF-B4379881ABD5}" type="pres">
      <dgm:prSet presAssocID="{8075721E-9E42-42A3-A63E-EDA456965E70}" presName="compNode" presStyleCnt="0"/>
      <dgm:spPr/>
    </dgm:pt>
    <dgm:pt modelId="{A7993090-51D0-4C5E-AB40-53BE03B6A9DC}" type="pres">
      <dgm:prSet presAssocID="{8075721E-9E42-42A3-A63E-EDA456965E70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A5435B76-A3BA-4549-8C8B-783EC82B3788}" type="pres">
      <dgm:prSet presAssocID="{8075721E-9E42-42A3-A63E-EDA456965E7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Żarówka z wypełnieniem pełnym"/>
        </a:ext>
      </dgm:extLst>
    </dgm:pt>
    <dgm:pt modelId="{0583E912-65E9-4981-9662-3A51CA991A6E}" type="pres">
      <dgm:prSet presAssocID="{8075721E-9E42-42A3-A63E-EDA456965E70}" presName="spaceRect" presStyleCnt="0"/>
      <dgm:spPr/>
    </dgm:pt>
    <dgm:pt modelId="{2A396509-12FA-4C8C-B67C-62506F3C3A7B}" type="pres">
      <dgm:prSet presAssocID="{8075721E-9E42-42A3-A63E-EDA456965E7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CEEF7F68-3E89-4EF9-881D-2A1A11BD85A4}" type="presOf" srcId="{8075721E-9E42-42A3-A63E-EDA456965E70}" destId="{2A396509-12FA-4C8C-B67C-62506F3C3A7B}" srcOrd="0" destOrd="0" presId="urn:microsoft.com/office/officeart/2018/5/layout/IconLeafLabelList"/>
    <dgm:cxn modelId="{E1E1DC84-8F4B-4352-96EB-4CF016DFADA7}" type="presOf" srcId="{E1FC49B2-6BDD-4F6A-BED4-DCEC640D0F85}" destId="{4EF9FA17-2D81-40AB-8938-3494641181A3}" srcOrd="0" destOrd="0" presId="urn:microsoft.com/office/officeart/2018/5/layout/IconLeafLabelList"/>
    <dgm:cxn modelId="{E098D3E2-9011-462B-817F-4AFDABC2B785}" srcId="{E1FC49B2-6BDD-4F6A-BED4-DCEC640D0F85}" destId="{8075721E-9E42-42A3-A63E-EDA456965E70}" srcOrd="0" destOrd="0" parTransId="{BC52F54F-4FFC-46EF-9A0E-3F903BF8744C}" sibTransId="{D820DDFD-488B-4F90-BBC0-C062508F2377}"/>
    <dgm:cxn modelId="{2C09BF5E-3F30-4359-A7AB-E2C66072193D}" type="presParOf" srcId="{4EF9FA17-2D81-40AB-8938-3494641181A3}" destId="{B3DA342B-873D-437E-AFBF-B4379881ABD5}" srcOrd="0" destOrd="0" presId="urn:microsoft.com/office/officeart/2018/5/layout/IconLeafLabelList"/>
    <dgm:cxn modelId="{23D49A33-9E1D-4B29-9E85-6AD42F6AB2C3}" type="presParOf" srcId="{B3DA342B-873D-437E-AFBF-B4379881ABD5}" destId="{A7993090-51D0-4C5E-AB40-53BE03B6A9DC}" srcOrd="0" destOrd="0" presId="urn:microsoft.com/office/officeart/2018/5/layout/IconLeafLabelList"/>
    <dgm:cxn modelId="{8CB5829E-7D94-46D9-9ACE-4E0EC79AB03E}" type="presParOf" srcId="{B3DA342B-873D-437E-AFBF-B4379881ABD5}" destId="{A5435B76-A3BA-4549-8C8B-783EC82B3788}" srcOrd="1" destOrd="0" presId="urn:microsoft.com/office/officeart/2018/5/layout/IconLeafLabelList"/>
    <dgm:cxn modelId="{CC29BD68-5119-4B6D-A957-AC897C7B6F5F}" type="presParOf" srcId="{B3DA342B-873D-437E-AFBF-B4379881ABD5}" destId="{0583E912-65E9-4981-9662-3A51CA991A6E}" srcOrd="2" destOrd="0" presId="urn:microsoft.com/office/officeart/2018/5/layout/IconLeafLabelList"/>
    <dgm:cxn modelId="{1F4FA287-22E5-4B2F-AB29-3D06A68AEA47}" type="presParOf" srcId="{B3DA342B-873D-437E-AFBF-B4379881ABD5}" destId="{2A396509-12FA-4C8C-B67C-62506F3C3A7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480BB-5732-404E-96D9-DDBE785859B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E78D2A92-17AE-42A5-8258-A2F910EFFC23}">
      <dgm:prSet phldrT="[Tekst]" phldr="1"/>
      <dgm:spPr/>
      <dgm:t>
        <a:bodyPr/>
        <a:lstStyle/>
        <a:p>
          <a:endParaRPr lang="pl-PL"/>
        </a:p>
      </dgm:t>
    </dgm:pt>
    <dgm:pt modelId="{C6B65B36-1A45-44F9-BA13-DF6F5EFAEC4A}" type="parTrans" cxnId="{8767C3A4-E814-4263-A8D6-F3B57072F799}">
      <dgm:prSet/>
      <dgm:spPr/>
      <dgm:t>
        <a:bodyPr/>
        <a:lstStyle/>
        <a:p>
          <a:endParaRPr lang="pl-PL"/>
        </a:p>
      </dgm:t>
    </dgm:pt>
    <dgm:pt modelId="{F6D98CC2-BDEF-498E-B69C-D4A3AAEB748F}" type="sibTrans" cxnId="{8767C3A4-E814-4263-A8D6-F3B57072F799}">
      <dgm:prSet/>
      <dgm:spPr/>
      <dgm:t>
        <a:bodyPr/>
        <a:lstStyle/>
        <a:p>
          <a:endParaRPr lang="pl-PL"/>
        </a:p>
      </dgm:t>
    </dgm:pt>
    <dgm:pt modelId="{638EE2DB-5B2C-4F56-B8ED-D55B5BA81E91}">
      <dgm:prSet phldrT="[Tekst]" phldr="1"/>
      <dgm:spPr/>
      <dgm:t>
        <a:bodyPr/>
        <a:lstStyle/>
        <a:p>
          <a:endParaRPr lang="pl-PL"/>
        </a:p>
      </dgm:t>
    </dgm:pt>
    <dgm:pt modelId="{4080AFE3-8DB0-4E90-AAE8-B2B6598E27CF}" type="parTrans" cxnId="{8621DD23-AE52-4961-AC35-760E84C17869}">
      <dgm:prSet/>
      <dgm:spPr/>
      <dgm:t>
        <a:bodyPr/>
        <a:lstStyle/>
        <a:p>
          <a:endParaRPr lang="pl-PL"/>
        </a:p>
      </dgm:t>
    </dgm:pt>
    <dgm:pt modelId="{C3B0A4E6-029D-413A-826D-3E2368161560}" type="sibTrans" cxnId="{8621DD23-AE52-4961-AC35-760E84C17869}">
      <dgm:prSet/>
      <dgm:spPr/>
      <dgm:t>
        <a:bodyPr/>
        <a:lstStyle/>
        <a:p>
          <a:endParaRPr lang="pl-PL"/>
        </a:p>
      </dgm:t>
    </dgm:pt>
    <dgm:pt modelId="{FAAAF7F1-1366-4D0E-A2D4-155E81150FCC}">
      <dgm:prSet phldrT="[Tekst]" phldr="1"/>
      <dgm:spPr/>
      <dgm:t>
        <a:bodyPr/>
        <a:lstStyle/>
        <a:p>
          <a:endParaRPr lang="pl-PL"/>
        </a:p>
      </dgm:t>
    </dgm:pt>
    <dgm:pt modelId="{A97EA3E5-79DE-4D2A-A76F-F1AA2F6EC2EF}" type="parTrans" cxnId="{90F36990-FF83-413E-84B6-9C0991422882}">
      <dgm:prSet/>
      <dgm:spPr/>
      <dgm:t>
        <a:bodyPr/>
        <a:lstStyle/>
        <a:p>
          <a:endParaRPr lang="pl-PL"/>
        </a:p>
      </dgm:t>
    </dgm:pt>
    <dgm:pt modelId="{10BB1107-D2F2-4D4F-8343-4A41C7C50B74}" type="sibTrans" cxnId="{90F36990-FF83-413E-84B6-9C0991422882}">
      <dgm:prSet/>
      <dgm:spPr/>
      <dgm:t>
        <a:bodyPr/>
        <a:lstStyle/>
        <a:p>
          <a:endParaRPr lang="pl-PL"/>
        </a:p>
      </dgm:t>
    </dgm:pt>
    <dgm:pt modelId="{C9D24D2E-BFF0-47BC-94D6-A996E547BCB0}" type="pres">
      <dgm:prSet presAssocID="{C52480BB-5732-404E-96D9-DDBE785859B9}" presName="Name0" presStyleCnt="0">
        <dgm:presLayoutVars>
          <dgm:dir/>
          <dgm:resizeHandles val="exact"/>
        </dgm:presLayoutVars>
      </dgm:prSet>
      <dgm:spPr/>
    </dgm:pt>
    <dgm:pt modelId="{5302387E-6A12-411B-88A7-7430A224EDA4}" type="pres">
      <dgm:prSet presAssocID="{E78D2A92-17AE-42A5-8258-A2F910EFFC23}" presName="node" presStyleLbl="node1" presStyleIdx="0" presStyleCnt="3">
        <dgm:presLayoutVars>
          <dgm:bulletEnabled val="1"/>
        </dgm:presLayoutVars>
      </dgm:prSet>
      <dgm:spPr/>
    </dgm:pt>
    <dgm:pt modelId="{6E938F24-9F70-4ACA-B3C9-35F54BC7DE32}" type="pres">
      <dgm:prSet presAssocID="{F6D98CC2-BDEF-498E-B69C-D4A3AAEB748F}" presName="sibTrans" presStyleLbl="sibTrans2D1" presStyleIdx="0" presStyleCnt="3"/>
      <dgm:spPr/>
    </dgm:pt>
    <dgm:pt modelId="{55312BF8-657A-4DD4-AA85-17A8335F4540}" type="pres">
      <dgm:prSet presAssocID="{F6D98CC2-BDEF-498E-B69C-D4A3AAEB748F}" presName="connectorText" presStyleLbl="sibTrans2D1" presStyleIdx="0" presStyleCnt="3"/>
      <dgm:spPr/>
    </dgm:pt>
    <dgm:pt modelId="{9ECD469F-17C4-4B99-8F5D-694268A7266A}" type="pres">
      <dgm:prSet presAssocID="{638EE2DB-5B2C-4F56-B8ED-D55B5BA81E91}" presName="node" presStyleLbl="node1" presStyleIdx="1" presStyleCnt="3">
        <dgm:presLayoutVars>
          <dgm:bulletEnabled val="1"/>
        </dgm:presLayoutVars>
      </dgm:prSet>
      <dgm:spPr/>
    </dgm:pt>
    <dgm:pt modelId="{99AB4543-8901-402A-882B-7940381F64C0}" type="pres">
      <dgm:prSet presAssocID="{C3B0A4E6-029D-413A-826D-3E2368161560}" presName="sibTrans" presStyleLbl="sibTrans2D1" presStyleIdx="1" presStyleCnt="3"/>
      <dgm:spPr/>
    </dgm:pt>
    <dgm:pt modelId="{8F9067F6-B0A4-4692-9002-1C5209214D37}" type="pres">
      <dgm:prSet presAssocID="{C3B0A4E6-029D-413A-826D-3E2368161560}" presName="connectorText" presStyleLbl="sibTrans2D1" presStyleIdx="1" presStyleCnt="3"/>
      <dgm:spPr/>
    </dgm:pt>
    <dgm:pt modelId="{2ACA7D18-BEEF-4A53-B286-E83B8C1749A0}" type="pres">
      <dgm:prSet presAssocID="{FAAAF7F1-1366-4D0E-A2D4-155E81150FCC}" presName="node" presStyleLbl="node1" presStyleIdx="2" presStyleCnt="3">
        <dgm:presLayoutVars>
          <dgm:bulletEnabled val="1"/>
        </dgm:presLayoutVars>
      </dgm:prSet>
      <dgm:spPr/>
    </dgm:pt>
    <dgm:pt modelId="{7F1C2A27-735F-4F37-B67C-2CE28F3B2551}" type="pres">
      <dgm:prSet presAssocID="{10BB1107-D2F2-4D4F-8343-4A41C7C50B74}" presName="sibTrans" presStyleLbl="sibTrans2D1" presStyleIdx="2" presStyleCnt="3"/>
      <dgm:spPr/>
    </dgm:pt>
    <dgm:pt modelId="{E2958379-74DF-4227-B3F8-092D45638DE5}" type="pres">
      <dgm:prSet presAssocID="{10BB1107-D2F2-4D4F-8343-4A41C7C50B74}" presName="connectorText" presStyleLbl="sibTrans2D1" presStyleIdx="2" presStyleCnt="3"/>
      <dgm:spPr/>
    </dgm:pt>
  </dgm:ptLst>
  <dgm:cxnLst>
    <dgm:cxn modelId="{8621DD23-AE52-4961-AC35-760E84C17869}" srcId="{C52480BB-5732-404E-96D9-DDBE785859B9}" destId="{638EE2DB-5B2C-4F56-B8ED-D55B5BA81E91}" srcOrd="1" destOrd="0" parTransId="{4080AFE3-8DB0-4E90-AAE8-B2B6598E27CF}" sibTransId="{C3B0A4E6-029D-413A-826D-3E2368161560}"/>
    <dgm:cxn modelId="{2BB2652E-D332-4546-A866-954410E774C3}" type="presOf" srcId="{C3B0A4E6-029D-413A-826D-3E2368161560}" destId="{99AB4543-8901-402A-882B-7940381F64C0}" srcOrd="0" destOrd="0" presId="urn:microsoft.com/office/officeart/2005/8/layout/cycle7"/>
    <dgm:cxn modelId="{A6D91F45-F13E-4952-BDC3-1EADD5A50C01}" type="presOf" srcId="{FAAAF7F1-1366-4D0E-A2D4-155E81150FCC}" destId="{2ACA7D18-BEEF-4A53-B286-E83B8C1749A0}" srcOrd="0" destOrd="0" presId="urn:microsoft.com/office/officeart/2005/8/layout/cycle7"/>
    <dgm:cxn modelId="{02F5BE4A-02D8-460D-9378-E570AB4E0F1A}" type="presOf" srcId="{E78D2A92-17AE-42A5-8258-A2F910EFFC23}" destId="{5302387E-6A12-411B-88A7-7430A224EDA4}" srcOrd="0" destOrd="0" presId="urn:microsoft.com/office/officeart/2005/8/layout/cycle7"/>
    <dgm:cxn modelId="{0EE8B752-A28F-4A5A-B92F-3A8163BA4E90}" type="presOf" srcId="{10BB1107-D2F2-4D4F-8343-4A41C7C50B74}" destId="{E2958379-74DF-4227-B3F8-092D45638DE5}" srcOrd="1" destOrd="0" presId="urn:microsoft.com/office/officeart/2005/8/layout/cycle7"/>
    <dgm:cxn modelId="{B6887076-2877-4F8A-BF53-7797E889B5B9}" type="presOf" srcId="{F6D98CC2-BDEF-498E-B69C-D4A3AAEB748F}" destId="{6E938F24-9F70-4ACA-B3C9-35F54BC7DE32}" srcOrd="0" destOrd="0" presId="urn:microsoft.com/office/officeart/2005/8/layout/cycle7"/>
    <dgm:cxn modelId="{BE50DF7E-93C7-473C-B5EE-226F9E21507C}" type="presOf" srcId="{638EE2DB-5B2C-4F56-B8ED-D55B5BA81E91}" destId="{9ECD469F-17C4-4B99-8F5D-694268A7266A}" srcOrd="0" destOrd="0" presId="urn:microsoft.com/office/officeart/2005/8/layout/cycle7"/>
    <dgm:cxn modelId="{90F36990-FF83-413E-84B6-9C0991422882}" srcId="{C52480BB-5732-404E-96D9-DDBE785859B9}" destId="{FAAAF7F1-1366-4D0E-A2D4-155E81150FCC}" srcOrd="2" destOrd="0" parTransId="{A97EA3E5-79DE-4D2A-A76F-F1AA2F6EC2EF}" sibTransId="{10BB1107-D2F2-4D4F-8343-4A41C7C50B74}"/>
    <dgm:cxn modelId="{8767C3A4-E814-4263-A8D6-F3B57072F799}" srcId="{C52480BB-5732-404E-96D9-DDBE785859B9}" destId="{E78D2A92-17AE-42A5-8258-A2F910EFFC23}" srcOrd="0" destOrd="0" parTransId="{C6B65B36-1A45-44F9-BA13-DF6F5EFAEC4A}" sibTransId="{F6D98CC2-BDEF-498E-B69C-D4A3AAEB748F}"/>
    <dgm:cxn modelId="{7E9CC6B5-12EA-4086-8A18-2D64EFB459C7}" type="presOf" srcId="{C52480BB-5732-404E-96D9-DDBE785859B9}" destId="{C9D24D2E-BFF0-47BC-94D6-A996E547BCB0}" srcOrd="0" destOrd="0" presId="urn:microsoft.com/office/officeart/2005/8/layout/cycle7"/>
    <dgm:cxn modelId="{E434F9B7-FB1E-4062-838B-0E6DB026A0CD}" type="presOf" srcId="{F6D98CC2-BDEF-498E-B69C-D4A3AAEB748F}" destId="{55312BF8-657A-4DD4-AA85-17A8335F4540}" srcOrd="1" destOrd="0" presId="urn:microsoft.com/office/officeart/2005/8/layout/cycle7"/>
    <dgm:cxn modelId="{6135BDBF-7EE5-4000-B2CB-E96920ED982D}" type="presOf" srcId="{10BB1107-D2F2-4D4F-8343-4A41C7C50B74}" destId="{7F1C2A27-735F-4F37-B67C-2CE28F3B2551}" srcOrd="0" destOrd="0" presId="urn:microsoft.com/office/officeart/2005/8/layout/cycle7"/>
    <dgm:cxn modelId="{527EB4DD-EA50-4EF6-94C0-92A7F7584E3B}" type="presOf" srcId="{C3B0A4E6-029D-413A-826D-3E2368161560}" destId="{8F9067F6-B0A4-4692-9002-1C5209214D37}" srcOrd="1" destOrd="0" presId="urn:microsoft.com/office/officeart/2005/8/layout/cycle7"/>
    <dgm:cxn modelId="{A4F4736C-0824-478F-B932-EE8D4E5B0E0A}" type="presParOf" srcId="{C9D24D2E-BFF0-47BC-94D6-A996E547BCB0}" destId="{5302387E-6A12-411B-88A7-7430A224EDA4}" srcOrd="0" destOrd="0" presId="urn:microsoft.com/office/officeart/2005/8/layout/cycle7"/>
    <dgm:cxn modelId="{62F0BA6E-A482-465B-B32D-7650D4A58241}" type="presParOf" srcId="{C9D24D2E-BFF0-47BC-94D6-A996E547BCB0}" destId="{6E938F24-9F70-4ACA-B3C9-35F54BC7DE32}" srcOrd="1" destOrd="0" presId="urn:microsoft.com/office/officeart/2005/8/layout/cycle7"/>
    <dgm:cxn modelId="{C8F0C9A7-1DAC-45A2-B566-D62836D8C31C}" type="presParOf" srcId="{6E938F24-9F70-4ACA-B3C9-35F54BC7DE32}" destId="{55312BF8-657A-4DD4-AA85-17A8335F4540}" srcOrd="0" destOrd="0" presId="urn:microsoft.com/office/officeart/2005/8/layout/cycle7"/>
    <dgm:cxn modelId="{F2842C55-565C-4D65-B16C-E610267354EC}" type="presParOf" srcId="{C9D24D2E-BFF0-47BC-94D6-A996E547BCB0}" destId="{9ECD469F-17C4-4B99-8F5D-694268A7266A}" srcOrd="2" destOrd="0" presId="urn:microsoft.com/office/officeart/2005/8/layout/cycle7"/>
    <dgm:cxn modelId="{0884681D-6127-4A08-AA37-F2705CEB9D68}" type="presParOf" srcId="{C9D24D2E-BFF0-47BC-94D6-A996E547BCB0}" destId="{99AB4543-8901-402A-882B-7940381F64C0}" srcOrd="3" destOrd="0" presId="urn:microsoft.com/office/officeart/2005/8/layout/cycle7"/>
    <dgm:cxn modelId="{2F27C2FE-7B95-4C51-B4FB-A067B6BDCC8A}" type="presParOf" srcId="{99AB4543-8901-402A-882B-7940381F64C0}" destId="{8F9067F6-B0A4-4692-9002-1C5209214D37}" srcOrd="0" destOrd="0" presId="urn:microsoft.com/office/officeart/2005/8/layout/cycle7"/>
    <dgm:cxn modelId="{9CEE5292-90C9-44F9-9093-763133657FD9}" type="presParOf" srcId="{C9D24D2E-BFF0-47BC-94D6-A996E547BCB0}" destId="{2ACA7D18-BEEF-4A53-B286-E83B8C1749A0}" srcOrd="4" destOrd="0" presId="urn:microsoft.com/office/officeart/2005/8/layout/cycle7"/>
    <dgm:cxn modelId="{0BA54AD9-5E21-47EA-8EDB-5E6ED075AAF2}" type="presParOf" srcId="{C9D24D2E-BFF0-47BC-94D6-A996E547BCB0}" destId="{7F1C2A27-735F-4F37-B67C-2CE28F3B2551}" srcOrd="5" destOrd="0" presId="urn:microsoft.com/office/officeart/2005/8/layout/cycle7"/>
    <dgm:cxn modelId="{6C0A7E22-5043-4674-8F70-AC92A9303F72}" type="presParOf" srcId="{7F1C2A27-735F-4F37-B67C-2CE28F3B2551}" destId="{E2958379-74DF-4227-B3F8-092D45638DE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27B8DD-5946-4E6E-8B7B-6293275DCD8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97BF21-8AA2-425A-A4E2-E3B7129B56C9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Duże wyzwanie</a:t>
          </a:r>
          <a:endParaRPr lang="pl-PL" dirty="0"/>
        </a:p>
      </dgm:t>
    </dgm:pt>
    <dgm:pt modelId="{58FBFD45-0724-4F31-B63D-316DB3A3335C}" type="parTrans" cxnId="{4A715BB4-25A5-4701-A765-CA0735C5E685}">
      <dgm:prSet/>
      <dgm:spPr/>
      <dgm:t>
        <a:bodyPr/>
        <a:lstStyle/>
        <a:p>
          <a:endParaRPr lang="pl-PL"/>
        </a:p>
      </dgm:t>
    </dgm:pt>
    <dgm:pt modelId="{E1EDBEB3-5B9D-4F29-A7F5-97CEE8B56A66}" type="sibTrans" cxnId="{4A715BB4-25A5-4701-A765-CA0735C5E685}">
      <dgm:prSet/>
      <dgm:spPr/>
      <dgm:t>
        <a:bodyPr/>
        <a:lstStyle/>
        <a:p>
          <a:endParaRPr lang="pl-PL"/>
        </a:p>
      </dgm:t>
    </dgm:pt>
    <dgm:pt modelId="{BD252A01-6574-48EB-B0D2-52AEA1B663B8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Mała pomoc</a:t>
          </a:r>
          <a:endParaRPr lang="pl-PL" dirty="0"/>
        </a:p>
      </dgm:t>
    </dgm:pt>
    <dgm:pt modelId="{05844F16-5693-4647-BD62-915A8E974695}" type="parTrans" cxnId="{EEEBAC9D-E6B7-48B8-8C96-E21DB53600BE}">
      <dgm:prSet/>
      <dgm:spPr/>
      <dgm:t>
        <a:bodyPr/>
        <a:lstStyle/>
        <a:p>
          <a:endParaRPr lang="pl-PL"/>
        </a:p>
      </dgm:t>
    </dgm:pt>
    <dgm:pt modelId="{457F3E6A-0688-4DAA-B270-3F538158F3BF}" type="sibTrans" cxnId="{EEEBAC9D-E6B7-48B8-8C96-E21DB53600BE}">
      <dgm:prSet/>
      <dgm:spPr/>
      <dgm:t>
        <a:bodyPr/>
        <a:lstStyle/>
        <a:p>
          <a:endParaRPr lang="pl-PL"/>
        </a:p>
      </dgm:t>
    </dgm:pt>
    <dgm:pt modelId="{76AB6983-B254-4756-9F85-C9302B87B9EF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Małe wyzwanie</a:t>
          </a:r>
          <a:endParaRPr lang="pl-PL" dirty="0"/>
        </a:p>
      </dgm:t>
    </dgm:pt>
    <dgm:pt modelId="{4F5FCB91-B3DA-4C1C-A614-74E860631DF3}" type="parTrans" cxnId="{F96C596E-A9FA-4148-A004-0791F52D7C30}">
      <dgm:prSet/>
      <dgm:spPr/>
      <dgm:t>
        <a:bodyPr/>
        <a:lstStyle/>
        <a:p>
          <a:endParaRPr lang="pl-PL"/>
        </a:p>
      </dgm:t>
    </dgm:pt>
    <dgm:pt modelId="{C805A446-3CD2-4F29-9B5A-A480F97609DA}" type="sibTrans" cxnId="{F96C596E-A9FA-4148-A004-0791F52D7C30}">
      <dgm:prSet/>
      <dgm:spPr/>
      <dgm:t>
        <a:bodyPr/>
        <a:lstStyle/>
        <a:p>
          <a:endParaRPr lang="pl-PL"/>
        </a:p>
      </dgm:t>
    </dgm:pt>
    <dgm:pt modelId="{718897C7-264F-46DA-AE6E-F6AB75FED78E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Duża pomoc</a:t>
          </a:r>
        </a:p>
      </dgm:t>
    </dgm:pt>
    <dgm:pt modelId="{71661759-83A7-421E-AD52-7C80C2C337BF}" type="parTrans" cxnId="{88A1EB82-32B7-4DE5-847A-7DF9D555B7B8}">
      <dgm:prSet/>
      <dgm:spPr/>
    </dgm:pt>
    <dgm:pt modelId="{62298C88-6293-451C-973E-5079DAF972D1}" type="sibTrans" cxnId="{88A1EB82-32B7-4DE5-847A-7DF9D555B7B8}">
      <dgm:prSet/>
      <dgm:spPr/>
      <dgm:t>
        <a:bodyPr/>
        <a:lstStyle/>
        <a:p>
          <a:endParaRPr lang="pl-PL"/>
        </a:p>
      </dgm:t>
    </dgm:pt>
    <dgm:pt modelId="{520207DA-F393-41E8-9468-6CB6B1D54426}" type="pres">
      <dgm:prSet presAssocID="{1527B8DD-5946-4E6E-8B7B-6293275DCD8B}" presName="Name0" presStyleCnt="0">
        <dgm:presLayoutVars>
          <dgm:dir/>
          <dgm:resizeHandles val="exact"/>
        </dgm:presLayoutVars>
      </dgm:prSet>
      <dgm:spPr/>
    </dgm:pt>
    <dgm:pt modelId="{9D34B3F8-8BC7-4231-9C9B-7C79B19236AD}" type="pres">
      <dgm:prSet presAssocID="{6097BF21-8AA2-425A-A4E2-E3B7129B56C9}" presName="node" presStyleLbl="node1" presStyleIdx="0" presStyleCnt="4">
        <dgm:presLayoutVars>
          <dgm:bulletEnabled val="1"/>
        </dgm:presLayoutVars>
      </dgm:prSet>
      <dgm:spPr/>
    </dgm:pt>
    <dgm:pt modelId="{F9C0AD2F-9368-4FEE-B43A-D9E09D8A6A60}" type="pres">
      <dgm:prSet presAssocID="{E1EDBEB3-5B9D-4F29-A7F5-97CEE8B56A66}" presName="sibTrans" presStyleLbl="sibTrans2D1" presStyleIdx="0" presStyleCnt="4"/>
      <dgm:spPr/>
    </dgm:pt>
    <dgm:pt modelId="{11485596-5C96-4A5D-8974-1108B3566C00}" type="pres">
      <dgm:prSet presAssocID="{E1EDBEB3-5B9D-4F29-A7F5-97CEE8B56A66}" presName="connectorText" presStyleLbl="sibTrans2D1" presStyleIdx="0" presStyleCnt="4"/>
      <dgm:spPr/>
    </dgm:pt>
    <dgm:pt modelId="{ED374719-F242-4C9C-BB16-A07DE4BBE3DA}" type="pres">
      <dgm:prSet presAssocID="{BD252A01-6574-48EB-B0D2-52AEA1B663B8}" presName="node" presStyleLbl="node1" presStyleIdx="1" presStyleCnt="4">
        <dgm:presLayoutVars>
          <dgm:bulletEnabled val="1"/>
        </dgm:presLayoutVars>
      </dgm:prSet>
      <dgm:spPr/>
    </dgm:pt>
    <dgm:pt modelId="{409C4105-AB4B-4BEF-B7B2-8F56C93864C1}" type="pres">
      <dgm:prSet presAssocID="{457F3E6A-0688-4DAA-B270-3F538158F3BF}" presName="sibTrans" presStyleLbl="sibTrans2D1" presStyleIdx="1" presStyleCnt="4"/>
      <dgm:spPr/>
    </dgm:pt>
    <dgm:pt modelId="{4479C940-D562-40AE-9F6A-AFE91098D87B}" type="pres">
      <dgm:prSet presAssocID="{457F3E6A-0688-4DAA-B270-3F538158F3BF}" presName="connectorText" presStyleLbl="sibTrans2D1" presStyleIdx="1" presStyleCnt="4"/>
      <dgm:spPr/>
    </dgm:pt>
    <dgm:pt modelId="{64C09477-8496-45FC-AF75-FA779F2F0AF5}" type="pres">
      <dgm:prSet presAssocID="{76AB6983-B254-4756-9F85-C9302B87B9EF}" presName="node" presStyleLbl="node1" presStyleIdx="2" presStyleCnt="4">
        <dgm:presLayoutVars>
          <dgm:bulletEnabled val="1"/>
        </dgm:presLayoutVars>
      </dgm:prSet>
      <dgm:spPr/>
    </dgm:pt>
    <dgm:pt modelId="{1119CF01-4105-4E3E-BAAA-539B87DBBBDA}" type="pres">
      <dgm:prSet presAssocID="{C805A446-3CD2-4F29-9B5A-A480F97609DA}" presName="sibTrans" presStyleLbl="sibTrans2D1" presStyleIdx="2" presStyleCnt="4"/>
      <dgm:spPr/>
    </dgm:pt>
    <dgm:pt modelId="{0E65DCC0-5EAD-40BD-B4A4-D79D839A319F}" type="pres">
      <dgm:prSet presAssocID="{C805A446-3CD2-4F29-9B5A-A480F97609DA}" presName="connectorText" presStyleLbl="sibTrans2D1" presStyleIdx="2" presStyleCnt="4"/>
      <dgm:spPr/>
    </dgm:pt>
    <dgm:pt modelId="{05639041-F6AB-49EF-906D-04D94FD86537}" type="pres">
      <dgm:prSet presAssocID="{718897C7-264F-46DA-AE6E-F6AB75FED78E}" presName="node" presStyleLbl="node1" presStyleIdx="3" presStyleCnt="4">
        <dgm:presLayoutVars>
          <dgm:bulletEnabled val="1"/>
        </dgm:presLayoutVars>
      </dgm:prSet>
      <dgm:spPr/>
    </dgm:pt>
    <dgm:pt modelId="{F110C697-C84F-4B64-8B95-D581779DEB73}" type="pres">
      <dgm:prSet presAssocID="{62298C88-6293-451C-973E-5079DAF972D1}" presName="sibTrans" presStyleLbl="sibTrans2D1" presStyleIdx="3" presStyleCnt="4"/>
      <dgm:spPr/>
    </dgm:pt>
    <dgm:pt modelId="{0E77196C-0894-41F5-87E8-ACE9F19F7934}" type="pres">
      <dgm:prSet presAssocID="{62298C88-6293-451C-973E-5079DAF972D1}" presName="connectorText" presStyleLbl="sibTrans2D1" presStyleIdx="3" presStyleCnt="4"/>
      <dgm:spPr/>
    </dgm:pt>
  </dgm:ptLst>
  <dgm:cxnLst>
    <dgm:cxn modelId="{B990B403-0C95-4574-BF4B-1BBF0575152D}" type="presOf" srcId="{C805A446-3CD2-4F29-9B5A-A480F97609DA}" destId="{1119CF01-4105-4E3E-BAAA-539B87DBBBDA}" srcOrd="0" destOrd="0" presId="urn:microsoft.com/office/officeart/2005/8/layout/cycle7"/>
    <dgm:cxn modelId="{45D15710-7B41-46AE-9FC0-D36B809A3CD6}" type="presOf" srcId="{76AB6983-B254-4756-9F85-C9302B87B9EF}" destId="{64C09477-8496-45FC-AF75-FA779F2F0AF5}" srcOrd="0" destOrd="0" presId="urn:microsoft.com/office/officeart/2005/8/layout/cycle7"/>
    <dgm:cxn modelId="{7AFC1F14-4F63-4373-A8FC-A4C46F01CFDF}" type="presOf" srcId="{6097BF21-8AA2-425A-A4E2-E3B7129B56C9}" destId="{9D34B3F8-8BC7-4231-9C9B-7C79B19236AD}" srcOrd="0" destOrd="0" presId="urn:microsoft.com/office/officeart/2005/8/layout/cycle7"/>
    <dgm:cxn modelId="{42BA2C1C-3C54-406D-B47B-CCAAFD6BCECA}" type="presOf" srcId="{62298C88-6293-451C-973E-5079DAF972D1}" destId="{F110C697-C84F-4B64-8B95-D581779DEB73}" srcOrd="0" destOrd="0" presId="urn:microsoft.com/office/officeart/2005/8/layout/cycle7"/>
    <dgm:cxn modelId="{4C44D51E-A96A-443E-B509-3F0F7BF45DD9}" type="presOf" srcId="{1527B8DD-5946-4E6E-8B7B-6293275DCD8B}" destId="{520207DA-F393-41E8-9468-6CB6B1D54426}" srcOrd="0" destOrd="0" presId="urn:microsoft.com/office/officeart/2005/8/layout/cycle7"/>
    <dgm:cxn modelId="{92E90726-62A1-42C6-AE41-CFF51DD2E5DA}" type="presOf" srcId="{718897C7-264F-46DA-AE6E-F6AB75FED78E}" destId="{05639041-F6AB-49EF-906D-04D94FD86537}" srcOrd="0" destOrd="0" presId="urn:microsoft.com/office/officeart/2005/8/layout/cycle7"/>
    <dgm:cxn modelId="{3801CD26-4EF2-4710-9204-559AFE3651FB}" type="presOf" srcId="{62298C88-6293-451C-973E-5079DAF972D1}" destId="{0E77196C-0894-41F5-87E8-ACE9F19F7934}" srcOrd="1" destOrd="0" presId="urn:microsoft.com/office/officeart/2005/8/layout/cycle7"/>
    <dgm:cxn modelId="{80725D62-18C2-4B1B-9990-5A02621B2954}" type="presOf" srcId="{BD252A01-6574-48EB-B0D2-52AEA1B663B8}" destId="{ED374719-F242-4C9C-BB16-A07DE4BBE3DA}" srcOrd="0" destOrd="0" presId="urn:microsoft.com/office/officeart/2005/8/layout/cycle7"/>
    <dgm:cxn modelId="{E83D7A47-9088-47F4-A4CF-2FD245FA8DA9}" type="presOf" srcId="{C805A446-3CD2-4F29-9B5A-A480F97609DA}" destId="{0E65DCC0-5EAD-40BD-B4A4-D79D839A319F}" srcOrd="1" destOrd="0" presId="urn:microsoft.com/office/officeart/2005/8/layout/cycle7"/>
    <dgm:cxn modelId="{F96C596E-A9FA-4148-A004-0791F52D7C30}" srcId="{1527B8DD-5946-4E6E-8B7B-6293275DCD8B}" destId="{76AB6983-B254-4756-9F85-C9302B87B9EF}" srcOrd="2" destOrd="0" parTransId="{4F5FCB91-B3DA-4C1C-A614-74E860631DF3}" sibTransId="{C805A446-3CD2-4F29-9B5A-A480F97609DA}"/>
    <dgm:cxn modelId="{88A1EB82-32B7-4DE5-847A-7DF9D555B7B8}" srcId="{1527B8DD-5946-4E6E-8B7B-6293275DCD8B}" destId="{718897C7-264F-46DA-AE6E-F6AB75FED78E}" srcOrd="3" destOrd="0" parTransId="{71661759-83A7-421E-AD52-7C80C2C337BF}" sibTransId="{62298C88-6293-451C-973E-5079DAF972D1}"/>
    <dgm:cxn modelId="{75A6E798-A0EE-4B05-94B7-95B5302A15FC}" type="presOf" srcId="{E1EDBEB3-5B9D-4F29-A7F5-97CEE8B56A66}" destId="{11485596-5C96-4A5D-8974-1108B3566C00}" srcOrd="1" destOrd="0" presId="urn:microsoft.com/office/officeart/2005/8/layout/cycle7"/>
    <dgm:cxn modelId="{EEEBAC9D-E6B7-48B8-8C96-E21DB53600BE}" srcId="{1527B8DD-5946-4E6E-8B7B-6293275DCD8B}" destId="{BD252A01-6574-48EB-B0D2-52AEA1B663B8}" srcOrd="1" destOrd="0" parTransId="{05844F16-5693-4647-BD62-915A8E974695}" sibTransId="{457F3E6A-0688-4DAA-B270-3F538158F3BF}"/>
    <dgm:cxn modelId="{B4333FAD-DD00-4BFF-B16C-841214F9E1FC}" type="presOf" srcId="{457F3E6A-0688-4DAA-B270-3F538158F3BF}" destId="{4479C940-D562-40AE-9F6A-AFE91098D87B}" srcOrd="1" destOrd="0" presId="urn:microsoft.com/office/officeart/2005/8/layout/cycle7"/>
    <dgm:cxn modelId="{4A715BB4-25A5-4701-A765-CA0735C5E685}" srcId="{1527B8DD-5946-4E6E-8B7B-6293275DCD8B}" destId="{6097BF21-8AA2-425A-A4E2-E3B7129B56C9}" srcOrd="0" destOrd="0" parTransId="{58FBFD45-0724-4F31-B63D-316DB3A3335C}" sibTransId="{E1EDBEB3-5B9D-4F29-A7F5-97CEE8B56A66}"/>
    <dgm:cxn modelId="{7E843DBA-512C-49DE-9B9C-20F0C37AFC81}" type="presOf" srcId="{E1EDBEB3-5B9D-4F29-A7F5-97CEE8B56A66}" destId="{F9C0AD2F-9368-4FEE-B43A-D9E09D8A6A60}" srcOrd="0" destOrd="0" presId="urn:microsoft.com/office/officeart/2005/8/layout/cycle7"/>
    <dgm:cxn modelId="{58021FFF-D975-4FB9-93CB-4441CD35F53A}" type="presOf" srcId="{457F3E6A-0688-4DAA-B270-3F538158F3BF}" destId="{409C4105-AB4B-4BEF-B7B2-8F56C93864C1}" srcOrd="0" destOrd="0" presId="urn:microsoft.com/office/officeart/2005/8/layout/cycle7"/>
    <dgm:cxn modelId="{DBB8F552-DF00-4377-BFFC-1CD65C7D026D}" type="presParOf" srcId="{520207DA-F393-41E8-9468-6CB6B1D54426}" destId="{9D34B3F8-8BC7-4231-9C9B-7C79B19236AD}" srcOrd="0" destOrd="0" presId="urn:microsoft.com/office/officeart/2005/8/layout/cycle7"/>
    <dgm:cxn modelId="{516E44EC-FF37-4E74-98F7-362C63E6FDAA}" type="presParOf" srcId="{520207DA-F393-41E8-9468-6CB6B1D54426}" destId="{F9C0AD2F-9368-4FEE-B43A-D9E09D8A6A60}" srcOrd="1" destOrd="0" presId="urn:microsoft.com/office/officeart/2005/8/layout/cycle7"/>
    <dgm:cxn modelId="{FC1FBCEA-897B-44E1-B262-FC66AD7EEC8F}" type="presParOf" srcId="{F9C0AD2F-9368-4FEE-B43A-D9E09D8A6A60}" destId="{11485596-5C96-4A5D-8974-1108B3566C00}" srcOrd="0" destOrd="0" presId="urn:microsoft.com/office/officeart/2005/8/layout/cycle7"/>
    <dgm:cxn modelId="{45B0ECCD-5108-407A-963F-F5919EC0B86F}" type="presParOf" srcId="{520207DA-F393-41E8-9468-6CB6B1D54426}" destId="{ED374719-F242-4C9C-BB16-A07DE4BBE3DA}" srcOrd="2" destOrd="0" presId="urn:microsoft.com/office/officeart/2005/8/layout/cycle7"/>
    <dgm:cxn modelId="{3EEC1F6B-02EB-472D-9556-8600F3E7B289}" type="presParOf" srcId="{520207DA-F393-41E8-9468-6CB6B1D54426}" destId="{409C4105-AB4B-4BEF-B7B2-8F56C93864C1}" srcOrd="3" destOrd="0" presId="urn:microsoft.com/office/officeart/2005/8/layout/cycle7"/>
    <dgm:cxn modelId="{51A96B4E-6CCC-40C4-9BE9-41C5F57B87AC}" type="presParOf" srcId="{409C4105-AB4B-4BEF-B7B2-8F56C93864C1}" destId="{4479C940-D562-40AE-9F6A-AFE91098D87B}" srcOrd="0" destOrd="0" presId="urn:microsoft.com/office/officeart/2005/8/layout/cycle7"/>
    <dgm:cxn modelId="{1A462258-791A-4583-A8B6-74BA16E616BA}" type="presParOf" srcId="{520207DA-F393-41E8-9468-6CB6B1D54426}" destId="{64C09477-8496-45FC-AF75-FA779F2F0AF5}" srcOrd="4" destOrd="0" presId="urn:microsoft.com/office/officeart/2005/8/layout/cycle7"/>
    <dgm:cxn modelId="{F50205AC-1F44-433A-AF56-279366A08C6C}" type="presParOf" srcId="{520207DA-F393-41E8-9468-6CB6B1D54426}" destId="{1119CF01-4105-4E3E-BAAA-539B87DBBBDA}" srcOrd="5" destOrd="0" presId="urn:microsoft.com/office/officeart/2005/8/layout/cycle7"/>
    <dgm:cxn modelId="{83328A98-15A9-40AF-89EC-A4784E8B6567}" type="presParOf" srcId="{1119CF01-4105-4E3E-BAAA-539B87DBBBDA}" destId="{0E65DCC0-5EAD-40BD-B4A4-D79D839A319F}" srcOrd="0" destOrd="0" presId="urn:microsoft.com/office/officeart/2005/8/layout/cycle7"/>
    <dgm:cxn modelId="{56D86778-22DB-4BB7-B36F-AB6D61E3E463}" type="presParOf" srcId="{520207DA-F393-41E8-9468-6CB6B1D54426}" destId="{05639041-F6AB-49EF-906D-04D94FD86537}" srcOrd="6" destOrd="0" presId="urn:microsoft.com/office/officeart/2005/8/layout/cycle7"/>
    <dgm:cxn modelId="{2CB14A2E-C737-4DC7-A1F3-D9BF1A740808}" type="presParOf" srcId="{520207DA-F393-41E8-9468-6CB6B1D54426}" destId="{F110C697-C84F-4B64-8B95-D581779DEB73}" srcOrd="7" destOrd="0" presId="urn:microsoft.com/office/officeart/2005/8/layout/cycle7"/>
    <dgm:cxn modelId="{DB10DDBD-8628-4899-8E91-D95E14BFF6BA}" type="presParOf" srcId="{F110C697-C84F-4B64-8B95-D581779DEB73}" destId="{0E77196C-0894-41F5-87E8-ACE9F19F79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FF211-7FEA-44EC-89E9-A5EC01C149A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2718C6B-2E25-4441-9A88-43238974707F}">
      <dgm:prSet phldrT="[Tekst]" phldr="0"/>
      <dgm:spPr/>
      <dgm:t>
        <a:bodyPr/>
        <a:lstStyle/>
        <a:p>
          <a:pPr rtl="0"/>
          <a:r>
            <a:rPr lang="pl-PL">
              <a:latin typeface="Posterama"/>
            </a:rPr>
            <a:t>Aktywne dziecko</a:t>
          </a:r>
          <a:endParaRPr lang="pl-PL"/>
        </a:p>
      </dgm:t>
    </dgm:pt>
    <dgm:pt modelId="{E4F36C96-22ED-4A9B-8FA0-1DF370AFEA5C}" type="parTrans" cxnId="{A4AB8EC8-EE00-4DC6-A042-EF86CF01297B}">
      <dgm:prSet/>
      <dgm:spPr/>
    </dgm:pt>
    <dgm:pt modelId="{DB8B1208-5C21-4685-82B6-DEEB40E20BC8}" type="sibTrans" cxnId="{A4AB8EC8-EE00-4DC6-A042-EF86CF01297B}">
      <dgm:prSet/>
      <dgm:spPr/>
    </dgm:pt>
    <dgm:pt modelId="{EE30C7E9-5FC5-48C1-971D-A4CF0283009C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Satysfakcja z dziecka ,duma</a:t>
          </a:r>
          <a:endParaRPr lang="pl-PL" dirty="0"/>
        </a:p>
      </dgm:t>
    </dgm:pt>
    <dgm:pt modelId="{5EC4589D-6743-415F-87CE-B076E1B56D8D}" type="parTrans" cxnId="{C369CBE9-7514-46D7-97B9-B7DEF9FED083}">
      <dgm:prSet/>
      <dgm:spPr/>
    </dgm:pt>
    <dgm:pt modelId="{B9A9D4AF-92FD-4295-A431-FE0623C2F3DD}" type="sibTrans" cxnId="{C369CBE9-7514-46D7-97B9-B7DEF9FED083}">
      <dgm:prSet/>
      <dgm:spPr/>
    </dgm:pt>
    <dgm:pt modelId="{28B137F1-A879-4D4E-AC77-CF8B2B7109EF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Większe moźliwości dalszego kształcenia</a:t>
          </a:r>
        </a:p>
      </dgm:t>
    </dgm:pt>
    <dgm:pt modelId="{B48E9516-1230-4FBD-82BC-BD731C429B1A}" type="parTrans" cxnId="{4C8E1235-E1E8-43F3-9C7E-BC15D5615028}">
      <dgm:prSet/>
      <dgm:spPr/>
    </dgm:pt>
    <dgm:pt modelId="{1EEEB306-6904-4F11-A469-AE748C9E7A11}" type="sibTrans" cxnId="{4C8E1235-E1E8-43F3-9C7E-BC15D5615028}">
      <dgm:prSet/>
      <dgm:spPr/>
    </dgm:pt>
    <dgm:pt modelId="{40E9048C-835D-45D6-A6DD-C4E2163BCA4D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Wzór do naśladowania</a:t>
          </a:r>
        </a:p>
      </dgm:t>
    </dgm:pt>
    <dgm:pt modelId="{03E2B4C4-05A1-4312-BD1E-F14EE65FD23D}" type="parTrans" cxnId="{7D2BA07D-6755-428C-A593-EEA73EB2BDED}">
      <dgm:prSet/>
      <dgm:spPr/>
    </dgm:pt>
    <dgm:pt modelId="{89F9E297-20CE-48B7-86A7-AD616A3CD767}" type="sibTrans" cxnId="{7D2BA07D-6755-428C-A593-EEA73EB2BDED}">
      <dgm:prSet/>
      <dgm:spPr/>
    </dgm:pt>
    <dgm:pt modelId="{53237525-1DD5-490B-9301-84EA7B0BDE1D}">
      <dgm:prSet phldr="0"/>
      <dgm:spPr/>
      <dgm:t>
        <a:bodyPr/>
        <a:lstStyle/>
        <a:p>
          <a:endParaRPr lang="pl-PL"/>
        </a:p>
      </dgm:t>
    </dgm:pt>
    <dgm:pt modelId="{2FD2F935-EED6-49F1-A232-6DDAC5572C44}" type="parTrans" cxnId="{51739184-2890-4334-93DC-E0D2164E4544}">
      <dgm:prSet/>
      <dgm:spPr/>
    </dgm:pt>
    <dgm:pt modelId="{F34BEC4F-289B-46CF-B9DC-96CCB4D64045}" type="sibTrans" cxnId="{51739184-2890-4334-93DC-E0D2164E4544}">
      <dgm:prSet/>
      <dgm:spPr/>
    </dgm:pt>
    <dgm:pt modelId="{98E66869-AEF8-49C4-B250-81B0716D076B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Mniejsze problemy wychowawcze</a:t>
          </a:r>
          <a:endParaRPr lang="pl-PL" dirty="0"/>
        </a:p>
      </dgm:t>
    </dgm:pt>
    <dgm:pt modelId="{4F3DD035-7674-4C49-83DE-61EEC6C8F036}" type="parTrans" cxnId="{E49ED10F-736D-4AD8-ACAD-FE6F0111069D}">
      <dgm:prSet/>
      <dgm:spPr/>
    </dgm:pt>
    <dgm:pt modelId="{7FA344FB-C56B-47A5-B4D2-55453900C110}" type="sibTrans" cxnId="{E49ED10F-736D-4AD8-ACAD-FE6F0111069D}">
      <dgm:prSet/>
      <dgm:spPr/>
    </dgm:pt>
    <dgm:pt modelId="{F3B4DA8C-F94E-489C-AC0B-9F1069AE7D80}">
      <dgm:prSet phldr="0"/>
      <dgm:spPr/>
      <dgm:t>
        <a:bodyPr/>
        <a:lstStyle/>
        <a:p>
          <a:endParaRPr lang="pl-PL"/>
        </a:p>
      </dgm:t>
    </dgm:pt>
    <dgm:pt modelId="{4C37B299-9174-4346-B7FB-5D3C3C322919}" type="parTrans" cxnId="{9C21CF5E-E015-4BE4-AA13-700C4A5EB4EB}">
      <dgm:prSet/>
      <dgm:spPr/>
    </dgm:pt>
    <dgm:pt modelId="{F0D8A49C-BC0A-409E-AAB7-38721D6B649B}" type="sibTrans" cxnId="{9C21CF5E-E015-4BE4-AA13-700C4A5EB4EB}">
      <dgm:prSet/>
      <dgm:spPr/>
    </dgm:pt>
    <dgm:pt modelId="{EB5D9044-A6BF-4868-9075-2F16FD559E5D}" type="pres">
      <dgm:prSet presAssocID="{213FF211-7FEA-44EC-89E9-A5EC01C149A6}" presName="arrowDiagram" presStyleCnt="0">
        <dgm:presLayoutVars>
          <dgm:chMax val="5"/>
          <dgm:dir/>
          <dgm:resizeHandles val="exact"/>
        </dgm:presLayoutVars>
      </dgm:prSet>
      <dgm:spPr/>
    </dgm:pt>
    <dgm:pt modelId="{91623ED6-2927-46E5-8739-3A0D296419EA}" type="pres">
      <dgm:prSet presAssocID="{213FF211-7FEA-44EC-89E9-A5EC01C149A6}" presName="arrow" presStyleLbl="bgShp" presStyleIdx="0" presStyleCnt="1"/>
      <dgm:spPr/>
    </dgm:pt>
    <dgm:pt modelId="{A119BFC1-F1EB-4B70-A4CD-560445B4D8E8}" type="pres">
      <dgm:prSet presAssocID="{213FF211-7FEA-44EC-89E9-A5EC01C149A6}" presName="arrowDiagram5" presStyleCnt="0"/>
      <dgm:spPr/>
    </dgm:pt>
    <dgm:pt modelId="{085A815A-48E3-4CE3-85A9-C99D7C2074A4}" type="pres">
      <dgm:prSet presAssocID="{22718C6B-2E25-4441-9A88-43238974707F}" presName="bullet5a" presStyleLbl="node1" presStyleIdx="0" presStyleCnt="5"/>
      <dgm:spPr/>
    </dgm:pt>
    <dgm:pt modelId="{A01A7B34-2FDA-4730-86C2-37E3B01F9C1C}" type="pres">
      <dgm:prSet presAssocID="{22718C6B-2E25-4441-9A88-43238974707F}" presName="textBox5a" presStyleLbl="revTx" presStyleIdx="0" presStyleCnt="5">
        <dgm:presLayoutVars>
          <dgm:bulletEnabled val="1"/>
        </dgm:presLayoutVars>
      </dgm:prSet>
      <dgm:spPr/>
    </dgm:pt>
    <dgm:pt modelId="{6A6B0B54-FBDD-4E4A-8227-73ED727FF3C6}" type="pres">
      <dgm:prSet presAssocID="{EE30C7E9-5FC5-48C1-971D-A4CF0283009C}" presName="bullet5b" presStyleLbl="node1" presStyleIdx="1" presStyleCnt="5"/>
      <dgm:spPr/>
    </dgm:pt>
    <dgm:pt modelId="{5BB727C5-1F5B-4A42-BA6B-D9BE8908839A}" type="pres">
      <dgm:prSet presAssocID="{EE30C7E9-5FC5-48C1-971D-A4CF0283009C}" presName="textBox5b" presStyleLbl="revTx" presStyleIdx="1" presStyleCnt="5">
        <dgm:presLayoutVars>
          <dgm:bulletEnabled val="1"/>
        </dgm:presLayoutVars>
      </dgm:prSet>
      <dgm:spPr/>
    </dgm:pt>
    <dgm:pt modelId="{59E81333-625C-4C8C-B0C8-EFADE765E1EA}" type="pres">
      <dgm:prSet presAssocID="{28B137F1-A879-4D4E-AC77-CF8B2B7109EF}" presName="bullet5c" presStyleLbl="node1" presStyleIdx="2" presStyleCnt="5"/>
      <dgm:spPr/>
    </dgm:pt>
    <dgm:pt modelId="{326518DC-DF72-4CDE-94A0-FBD339EEF15F}" type="pres">
      <dgm:prSet presAssocID="{28B137F1-A879-4D4E-AC77-CF8B2B7109EF}" presName="textBox5c" presStyleLbl="revTx" presStyleIdx="2" presStyleCnt="5">
        <dgm:presLayoutVars>
          <dgm:bulletEnabled val="1"/>
        </dgm:presLayoutVars>
      </dgm:prSet>
      <dgm:spPr/>
    </dgm:pt>
    <dgm:pt modelId="{9561A46A-5F00-4587-AC25-72A943206113}" type="pres">
      <dgm:prSet presAssocID="{98E66869-AEF8-49C4-B250-81B0716D076B}" presName="bullet5d" presStyleLbl="node1" presStyleIdx="3" presStyleCnt="5"/>
      <dgm:spPr/>
    </dgm:pt>
    <dgm:pt modelId="{D3A7E94C-0275-4B4C-A7C6-9EF0221BB5D6}" type="pres">
      <dgm:prSet presAssocID="{98E66869-AEF8-49C4-B250-81B0716D076B}" presName="textBox5d" presStyleLbl="revTx" presStyleIdx="3" presStyleCnt="5">
        <dgm:presLayoutVars>
          <dgm:bulletEnabled val="1"/>
        </dgm:presLayoutVars>
      </dgm:prSet>
      <dgm:spPr/>
    </dgm:pt>
    <dgm:pt modelId="{4404BF32-43C3-4AF8-9846-72290D59EBE5}" type="pres">
      <dgm:prSet presAssocID="{40E9048C-835D-45D6-A6DD-C4E2163BCA4D}" presName="bullet5e" presStyleLbl="node1" presStyleIdx="4" presStyleCnt="5"/>
      <dgm:spPr/>
    </dgm:pt>
    <dgm:pt modelId="{DC64FC03-23B1-47A4-9728-0103ED526DE8}" type="pres">
      <dgm:prSet presAssocID="{40E9048C-835D-45D6-A6DD-C4E2163BCA4D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B86CBB0D-000A-45C6-9128-B82599D151DA}" type="presOf" srcId="{40E9048C-835D-45D6-A6DD-C4E2163BCA4D}" destId="{DC64FC03-23B1-47A4-9728-0103ED526DE8}" srcOrd="0" destOrd="0" presId="urn:microsoft.com/office/officeart/2005/8/layout/arrow2"/>
    <dgm:cxn modelId="{E49ED10F-736D-4AD8-ACAD-FE6F0111069D}" srcId="{213FF211-7FEA-44EC-89E9-A5EC01C149A6}" destId="{98E66869-AEF8-49C4-B250-81B0716D076B}" srcOrd="3" destOrd="0" parTransId="{4F3DD035-7674-4C49-83DE-61EEC6C8F036}" sibTransId="{7FA344FB-C56B-47A5-B4D2-55453900C110}"/>
    <dgm:cxn modelId="{3F812011-1CA8-47DB-BBF9-9A1737444347}" type="presOf" srcId="{98E66869-AEF8-49C4-B250-81B0716D076B}" destId="{D3A7E94C-0275-4B4C-A7C6-9EF0221BB5D6}" srcOrd="0" destOrd="0" presId="urn:microsoft.com/office/officeart/2005/8/layout/arrow2"/>
    <dgm:cxn modelId="{4C8E1235-E1E8-43F3-9C7E-BC15D5615028}" srcId="{213FF211-7FEA-44EC-89E9-A5EC01C149A6}" destId="{28B137F1-A879-4D4E-AC77-CF8B2B7109EF}" srcOrd="2" destOrd="0" parTransId="{B48E9516-1230-4FBD-82BC-BD731C429B1A}" sibTransId="{1EEEB306-6904-4F11-A469-AE748C9E7A11}"/>
    <dgm:cxn modelId="{9C21CF5E-E015-4BE4-AA13-700C4A5EB4EB}" srcId="{213FF211-7FEA-44EC-89E9-A5EC01C149A6}" destId="{F3B4DA8C-F94E-489C-AC0B-9F1069AE7D80}" srcOrd="6" destOrd="0" parTransId="{4C37B299-9174-4346-B7FB-5D3C3C322919}" sibTransId="{F0D8A49C-BC0A-409E-AAB7-38721D6B649B}"/>
    <dgm:cxn modelId="{0396C57C-EF3A-4185-B52A-DF9FD2FD598A}" type="presOf" srcId="{EE30C7E9-5FC5-48C1-971D-A4CF0283009C}" destId="{5BB727C5-1F5B-4A42-BA6B-D9BE8908839A}" srcOrd="0" destOrd="0" presId="urn:microsoft.com/office/officeart/2005/8/layout/arrow2"/>
    <dgm:cxn modelId="{7D2BA07D-6755-428C-A593-EEA73EB2BDED}" srcId="{213FF211-7FEA-44EC-89E9-A5EC01C149A6}" destId="{40E9048C-835D-45D6-A6DD-C4E2163BCA4D}" srcOrd="4" destOrd="0" parTransId="{03E2B4C4-05A1-4312-BD1E-F14EE65FD23D}" sibTransId="{89F9E297-20CE-48B7-86A7-AD616A3CD767}"/>
    <dgm:cxn modelId="{51739184-2890-4334-93DC-E0D2164E4544}" srcId="{213FF211-7FEA-44EC-89E9-A5EC01C149A6}" destId="{53237525-1DD5-490B-9301-84EA7B0BDE1D}" srcOrd="5" destOrd="0" parTransId="{2FD2F935-EED6-49F1-A232-6DDAC5572C44}" sibTransId="{F34BEC4F-289B-46CF-B9DC-96CCB4D64045}"/>
    <dgm:cxn modelId="{8818CA9C-BD20-4FCF-966B-78E1D3408630}" type="presOf" srcId="{22718C6B-2E25-4441-9A88-43238974707F}" destId="{A01A7B34-2FDA-4730-86C2-37E3B01F9C1C}" srcOrd="0" destOrd="0" presId="urn:microsoft.com/office/officeart/2005/8/layout/arrow2"/>
    <dgm:cxn modelId="{A4AB8EC8-EE00-4DC6-A042-EF86CF01297B}" srcId="{213FF211-7FEA-44EC-89E9-A5EC01C149A6}" destId="{22718C6B-2E25-4441-9A88-43238974707F}" srcOrd="0" destOrd="0" parTransId="{E4F36C96-22ED-4A9B-8FA0-1DF370AFEA5C}" sibTransId="{DB8B1208-5C21-4685-82B6-DEEB40E20BC8}"/>
    <dgm:cxn modelId="{B75D85CF-205B-4738-8528-79CD5BD8596A}" type="presOf" srcId="{28B137F1-A879-4D4E-AC77-CF8B2B7109EF}" destId="{326518DC-DF72-4CDE-94A0-FBD339EEF15F}" srcOrd="0" destOrd="0" presId="urn:microsoft.com/office/officeart/2005/8/layout/arrow2"/>
    <dgm:cxn modelId="{C369CBE9-7514-46D7-97B9-B7DEF9FED083}" srcId="{213FF211-7FEA-44EC-89E9-A5EC01C149A6}" destId="{EE30C7E9-5FC5-48C1-971D-A4CF0283009C}" srcOrd="1" destOrd="0" parTransId="{5EC4589D-6743-415F-87CE-B076E1B56D8D}" sibTransId="{B9A9D4AF-92FD-4295-A431-FE0623C2F3DD}"/>
    <dgm:cxn modelId="{D97F4AFE-7952-41BA-A12D-EDEAD8678FF3}" type="presOf" srcId="{213FF211-7FEA-44EC-89E9-A5EC01C149A6}" destId="{EB5D9044-A6BF-4868-9075-2F16FD559E5D}" srcOrd="0" destOrd="0" presId="urn:microsoft.com/office/officeart/2005/8/layout/arrow2"/>
    <dgm:cxn modelId="{B2E2A095-3693-4A3C-822C-0F8220F1738A}" type="presParOf" srcId="{EB5D9044-A6BF-4868-9075-2F16FD559E5D}" destId="{91623ED6-2927-46E5-8739-3A0D296419EA}" srcOrd="0" destOrd="0" presId="urn:microsoft.com/office/officeart/2005/8/layout/arrow2"/>
    <dgm:cxn modelId="{4976A8C8-7DDD-48D7-AA29-EA59A5F3BF0A}" type="presParOf" srcId="{EB5D9044-A6BF-4868-9075-2F16FD559E5D}" destId="{A119BFC1-F1EB-4B70-A4CD-560445B4D8E8}" srcOrd="1" destOrd="0" presId="urn:microsoft.com/office/officeart/2005/8/layout/arrow2"/>
    <dgm:cxn modelId="{C7AB1C65-D36F-426B-9ED1-74BF91DBCF8A}" type="presParOf" srcId="{A119BFC1-F1EB-4B70-A4CD-560445B4D8E8}" destId="{085A815A-48E3-4CE3-85A9-C99D7C2074A4}" srcOrd="0" destOrd="0" presId="urn:microsoft.com/office/officeart/2005/8/layout/arrow2"/>
    <dgm:cxn modelId="{F714D731-B20F-4252-AC68-C3423B3E249D}" type="presParOf" srcId="{A119BFC1-F1EB-4B70-A4CD-560445B4D8E8}" destId="{A01A7B34-2FDA-4730-86C2-37E3B01F9C1C}" srcOrd="1" destOrd="0" presId="urn:microsoft.com/office/officeart/2005/8/layout/arrow2"/>
    <dgm:cxn modelId="{05C629BA-80F6-4503-BECF-2515DF9F780F}" type="presParOf" srcId="{A119BFC1-F1EB-4B70-A4CD-560445B4D8E8}" destId="{6A6B0B54-FBDD-4E4A-8227-73ED727FF3C6}" srcOrd="2" destOrd="0" presId="urn:microsoft.com/office/officeart/2005/8/layout/arrow2"/>
    <dgm:cxn modelId="{980B6DDB-C05B-4B42-BBC7-6B7634C5313E}" type="presParOf" srcId="{A119BFC1-F1EB-4B70-A4CD-560445B4D8E8}" destId="{5BB727C5-1F5B-4A42-BA6B-D9BE8908839A}" srcOrd="3" destOrd="0" presId="urn:microsoft.com/office/officeart/2005/8/layout/arrow2"/>
    <dgm:cxn modelId="{1E8F7800-9595-40C3-A7A4-A022301D8D9B}" type="presParOf" srcId="{A119BFC1-F1EB-4B70-A4CD-560445B4D8E8}" destId="{59E81333-625C-4C8C-B0C8-EFADE765E1EA}" srcOrd="4" destOrd="0" presId="urn:microsoft.com/office/officeart/2005/8/layout/arrow2"/>
    <dgm:cxn modelId="{37B56BA7-5744-436A-BAC3-4421CD1D6AA3}" type="presParOf" srcId="{A119BFC1-F1EB-4B70-A4CD-560445B4D8E8}" destId="{326518DC-DF72-4CDE-94A0-FBD339EEF15F}" srcOrd="5" destOrd="0" presId="urn:microsoft.com/office/officeart/2005/8/layout/arrow2"/>
    <dgm:cxn modelId="{5B14E06A-172C-4C09-8302-1FFDB5C1386E}" type="presParOf" srcId="{A119BFC1-F1EB-4B70-A4CD-560445B4D8E8}" destId="{9561A46A-5F00-4587-AC25-72A943206113}" srcOrd="6" destOrd="0" presId="urn:microsoft.com/office/officeart/2005/8/layout/arrow2"/>
    <dgm:cxn modelId="{FC60D0F7-10AA-459D-BC86-67AB040F264F}" type="presParOf" srcId="{A119BFC1-F1EB-4B70-A4CD-560445B4D8E8}" destId="{D3A7E94C-0275-4B4C-A7C6-9EF0221BB5D6}" srcOrd="7" destOrd="0" presId="urn:microsoft.com/office/officeart/2005/8/layout/arrow2"/>
    <dgm:cxn modelId="{17BC28F3-BF96-4FB5-99D9-A255BCCC2343}" type="presParOf" srcId="{A119BFC1-F1EB-4B70-A4CD-560445B4D8E8}" destId="{4404BF32-43C3-4AF8-9846-72290D59EBE5}" srcOrd="8" destOrd="0" presId="urn:microsoft.com/office/officeart/2005/8/layout/arrow2"/>
    <dgm:cxn modelId="{CCB3D627-E5EC-4B6D-80FA-D68149470301}" type="presParOf" srcId="{A119BFC1-F1EB-4B70-A4CD-560445B4D8E8}" destId="{DC64FC03-23B1-47A4-9728-0103ED526DE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3FF211-7FEA-44EC-89E9-A5EC01C149A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2718C6B-2E25-4441-9A88-43238974707F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Chęć do pracy</a:t>
          </a:r>
          <a:endParaRPr lang="pl-PL" dirty="0"/>
        </a:p>
      </dgm:t>
    </dgm:pt>
    <dgm:pt modelId="{E4F36C96-22ED-4A9B-8FA0-1DF370AFEA5C}" type="parTrans" cxnId="{A4AB8EC8-EE00-4DC6-A042-EF86CF01297B}">
      <dgm:prSet/>
      <dgm:spPr/>
    </dgm:pt>
    <dgm:pt modelId="{DB8B1208-5C21-4685-82B6-DEEB40E20BC8}" type="sibTrans" cxnId="{A4AB8EC8-EE00-4DC6-A042-EF86CF01297B}">
      <dgm:prSet/>
      <dgm:spPr/>
    </dgm:pt>
    <dgm:pt modelId="{EE30C7E9-5FC5-48C1-971D-A4CF0283009C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Uznanie wśród rówieśników</a:t>
          </a:r>
          <a:endParaRPr lang="pl-PL" dirty="0"/>
        </a:p>
      </dgm:t>
    </dgm:pt>
    <dgm:pt modelId="{5EC4589D-6743-415F-87CE-B076E1B56D8D}" type="parTrans" cxnId="{C369CBE9-7514-46D7-97B9-B7DEF9FED083}">
      <dgm:prSet/>
      <dgm:spPr/>
    </dgm:pt>
    <dgm:pt modelId="{B9A9D4AF-92FD-4295-A431-FE0623C2F3DD}" type="sibTrans" cxnId="{C369CBE9-7514-46D7-97B9-B7DEF9FED083}">
      <dgm:prSet/>
      <dgm:spPr/>
    </dgm:pt>
    <dgm:pt modelId="{341EF843-C345-4D83-9F3F-6DACCCB07E81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Zadowolenie</a:t>
          </a:r>
        </a:p>
      </dgm:t>
    </dgm:pt>
    <dgm:pt modelId="{1EBF30BA-ED04-4909-8D55-1D3FAC3EE61F}" type="parTrans" cxnId="{A3A5740E-4D6D-4B13-A8BF-DA3CB17ADFAC}">
      <dgm:prSet/>
      <dgm:spPr/>
    </dgm:pt>
    <dgm:pt modelId="{C31A2B3D-04B9-446E-87C7-DB7A15C7D0DF}" type="sibTrans" cxnId="{A3A5740E-4D6D-4B13-A8BF-DA3CB17ADFAC}">
      <dgm:prSet/>
      <dgm:spPr/>
    </dgm:pt>
    <dgm:pt modelId="{7E92CADD-8C9B-40FD-8DFD-E71177E323C6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Rozwijanie zainteresowań</a:t>
          </a:r>
        </a:p>
      </dgm:t>
    </dgm:pt>
    <dgm:pt modelId="{0D14761A-ECB6-4172-B2EF-76E18E8F160F}" type="parTrans" cxnId="{C2D681B0-2112-48F4-A4ED-FB44FD97ECBA}">
      <dgm:prSet/>
      <dgm:spPr/>
    </dgm:pt>
    <dgm:pt modelId="{31399BB8-2827-4E51-9867-1108E7D78C35}" type="sibTrans" cxnId="{C2D681B0-2112-48F4-A4ED-FB44FD97ECBA}">
      <dgm:prSet/>
      <dgm:spPr/>
    </dgm:pt>
    <dgm:pt modelId="{B0571524-315B-4DF1-8A67-1F0990DD7524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Większa pewność siebie</a:t>
          </a:r>
        </a:p>
      </dgm:t>
    </dgm:pt>
    <dgm:pt modelId="{984C80A1-F0A1-4BF4-91B3-8E6F231A9CE4}" type="parTrans" cxnId="{42DDDCBA-5E3C-4850-9EE4-A4012ACCF0FA}">
      <dgm:prSet/>
      <dgm:spPr/>
    </dgm:pt>
    <dgm:pt modelId="{B9595C61-44CA-4BFF-B9EB-44B021FCD552}" type="sibTrans" cxnId="{42DDDCBA-5E3C-4850-9EE4-A4012ACCF0FA}">
      <dgm:prSet/>
      <dgm:spPr/>
    </dgm:pt>
    <dgm:pt modelId="{130B0AF7-A0BD-4E31-BBA8-854A033D77BB}">
      <dgm:prSet phldr="0"/>
      <dgm:spPr/>
      <dgm:t>
        <a:bodyPr/>
        <a:lstStyle/>
        <a:p>
          <a:endParaRPr lang="pl-PL"/>
        </a:p>
      </dgm:t>
    </dgm:pt>
    <dgm:pt modelId="{53AEB1D6-068C-4146-B0A2-429C4A8EF873}" type="parTrans" cxnId="{E7508F19-CA9B-45EE-93EF-29741E68E46B}">
      <dgm:prSet/>
      <dgm:spPr/>
    </dgm:pt>
    <dgm:pt modelId="{02D82913-A3AA-48CE-BE64-0C4EE3483274}" type="sibTrans" cxnId="{E7508F19-CA9B-45EE-93EF-29741E68E46B}">
      <dgm:prSet/>
      <dgm:spPr/>
    </dgm:pt>
    <dgm:pt modelId="{46645430-3B26-416C-8E2D-8AAE3BF84ABF}">
      <dgm:prSet phldr="0"/>
      <dgm:spPr/>
      <dgm:t>
        <a:bodyPr/>
        <a:lstStyle/>
        <a:p>
          <a:endParaRPr lang="pl-PL"/>
        </a:p>
      </dgm:t>
    </dgm:pt>
    <dgm:pt modelId="{533D39D2-4BB5-4FC7-9337-E37B8C28807A}" type="parTrans" cxnId="{3B9749A7-70D1-4C0C-8351-D570A9233CCD}">
      <dgm:prSet/>
      <dgm:spPr/>
    </dgm:pt>
    <dgm:pt modelId="{51D5B73A-CC18-4687-87EF-D0FC78C2C926}" type="sibTrans" cxnId="{3B9749A7-70D1-4C0C-8351-D570A9233CCD}">
      <dgm:prSet/>
      <dgm:spPr/>
    </dgm:pt>
    <dgm:pt modelId="{DF06C66E-74FC-4E05-87A8-8F4A25B4DCFF}">
      <dgm:prSet phldr="0"/>
      <dgm:spPr/>
      <dgm:t>
        <a:bodyPr/>
        <a:lstStyle/>
        <a:p>
          <a:endParaRPr lang="pl-PL"/>
        </a:p>
      </dgm:t>
    </dgm:pt>
    <dgm:pt modelId="{243A4A0E-9DBA-4CEB-9897-D3B1625C7559}" type="parTrans" cxnId="{9E188009-FC38-4D51-AB30-B63475EFF42E}">
      <dgm:prSet/>
      <dgm:spPr/>
    </dgm:pt>
    <dgm:pt modelId="{1FB06413-1C21-4DE2-8116-D7C7C5984EAB}" type="sibTrans" cxnId="{9E188009-FC38-4D51-AB30-B63475EFF42E}">
      <dgm:prSet/>
      <dgm:spPr/>
    </dgm:pt>
    <dgm:pt modelId="{E059DDFA-473B-4261-B8E1-27A9654E36C6}">
      <dgm:prSet phldr="0"/>
      <dgm:spPr/>
      <dgm:t>
        <a:bodyPr/>
        <a:lstStyle/>
        <a:p>
          <a:endParaRPr lang="pl-PL"/>
        </a:p>
      </dgm:t>
    </dgm:pt>
    <dgm:pt modelId="{6F55328A-08B5-42FF-B64D-6FBE008FCD6A}" type="parTrans" cxnId="{F057622A-7B85-4269-9797-13828B715A17}">
      <dgm:prSet/>
      <dgm:spPr/>
    </dgm:pt>
    <dgm:pt modelId="{A692CBF5-BEF9-4259-9AB4-F5A414AB6EFE}" type="sibTrans" cxnId="{F057622A-7B85-4269-9797-13828B715A17}">
      <dgm:prSet/>
      <dgm:spPr/>
    </dgm:pt>
    <dgm:pt modelId="{EB5D9044-A6BF-4868-9075-2F16FD559E5D}" type="pres">
      <dgm:prSet presAssocID="{213FF211-7FEA-44EC-89E9-A5EC01C149A6}" presName="arrowDiagram" presStyleCnt="0">
        <dgm:presLayoutVars>
          <dgm:chMax val="5"/>
          <dgm:dir/>
          <dgm:resizeHandles val="exact"/>
        </dgm:presLayoutVars>
      </dgm:prSet>
      <dgm:spPr/>
    </dgm:pt>
    <dgm:pt modelId="{91623ED6-2927-46E5-8739-3A0D296419EA}" type="pres">
      <dgm:prSet presAssocID="{213FF211-7FEA-44EC-89E9-A5EC01C149A6}" presName="arrow" presStyleLbl="bgShp" presStyleIdx="0" presStyleCnt="1"/>
      <dgm:spPr/>
    </dgm:pt>
    <dgm:pt modelId="{7C579154-9162-404D-8E84-836E0A17E8E1}" type="pres">
      <dgm:prSet presAssocID="{213FF211-7FEA-44EC-89E9-A5EC01C149A6}" presName="arrowDiagram5" presStyleCnt="0"/>
      <dgm:spPr/>
    </dgm:pt>
    <dgm:pt modelId="{0CF2F89D-682D-4A8D-B53A-7E9541BCDA5E}" type="pres">
      <dgm:prSet presAssocID="{22718C6B-2E25-4441-9A88-43238974707F}" presName="bullet5a" presStyleLbl="node1" presStyleIdx="0" presStyleCnt="5"/>
      <dgm:spPr/>
    </dgm:pt>
    <dgm:pt modelId="{FA08AB35-41D1-4CF3-A4D7-DFD6E3E9B6E8}" type="pres">
      <dgm:prSet presAssocID="{22718C6B-2E25-4441-9A88-43238974707F}" presName="textBox5a" presStyleLbl="revTx" presStyleIdx="0" presStyleCnt="5">
        <dgm:presLayoutVars>
          <dgm:bulletEnabled val="1"/>
        </dgm:presLayoutVars>
      </dgm:prSet>
      <dgm:spPr/>
    </dgm:pt>
    <dgm:pt modelId="{0EBCBCA1-30BB-45E5-85E4-25D4557891CF}" type="pres">
      <dgm:prSet presAssocID="{341EF843-C345-4D83-9F3F-6DACCCB07E81}" presName="bullet5b" presStyleLbl="node1" presStyleIdx="1" presStyleCnt="5"/>
      <dgm:spPr/>
    </dgm:pt>
    <dgm:pt modelId="{CCBE9EAB-10D5-4202-9247-5C29B7FD47A5}" type="pres">
      <dgm:prSet presAssocID="{341EF843-C345-4D83-9F3F-6DACCCB07E81}" presName="textBox5b" presStyleLbl="revTx" presStyleIdx="1" presStyleCnt="5">
        <dgm:presLayoutVars>
          <dgm:bulletEnabled val="1"/>
        </dgm:presLayoutVars>
      </dgm:prSet>
      <dgm:spPr/>
    </dgm:pt>
    <dgm:pt modelId="{35B817E4-5202-485C-9AE2-C5FD4F0D0934}" type="pres">
      <dgm:prSet presAssocID="{EE30C7E9-5FC5-48C1-971D-A4CF0283009C}" presName="bullet5c" presStyleLbl="node1" presStyleIdx="2" presStyleCnt="5"/>
      <dgm:spPr/>
    </dgm:pt>
    <dgm:pt modelId="{2A099433-35CA-424D-8E64-89F1613165C7}" type="pres">
      <dgm:prSet presAssocID="{EE30C7E9-5FC5-48C1-971D-A4CF0283009C}" presName="textBox5c" presStyleLbl="revTx" presStyleIdx="2" presStyleCnt="5">
        <dgm:presLayoutVars>
          <dgm:bulletEnabled val="1"/>
        </dgm:presLayoutVars>
      </dgm:prSet>
      <dgm:spPr/>
    </dgm:pt>
    <dgm:pt modelId="{E60B3739-E9E1-446C-A34F-8467DDDCA2C8}" type="pres">
      <dgm:prSet presAssocID="{7E92CADD-8C9B-40FD-8DFD-E71177E323C6}" presName="bullet5d" presStyleLbl="node1" presStyleIdx="3" presStyleCnt="5"/>
      <dgm:spPr/>
    </dgm:pt>
    <dgm:pt modelId="{1771034B-A208-4DE9-AFBE-23FA75C64566}" type="pres">
      <dgm:prSet presAssocID="{7E92CADD-8C9B-40FD-8DFD-E71177E323C6}" presName="textBox5d" presStyleLbl="revTx" presStyleIdx="3" presStyleCnt="5">
        <dgm:presLayoutVars>
          <dgm:bulletEnabled val="1"/>
        </dgm:presLayoutVars>
      </dgm:prSet>
      <dgm:spPr/>
    </dgm:pt>
    <dgm:pt modelId="{21DF6F87-E6BE-4423-94A1-1D3AD026E9D4}" type="pres">
      <dgm:prSet presAssocID="{B0571524-315B-4DF1-8A67-1F0990DD7524}" presName="bullet5e" presStyleLbl="node1" presStyleIdx="4" presStyleCnt="5"/>
      <dgm:spPr/>
    </dgm:pt>
    <dgm:pt modelId="{EBCA1815-459E-4147-A964-75777915AA76}" type="pres">
      <dgm:prSet presAssocID="{B0571524-315B-4DF1-8A67-1F0990DD7524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9E188009-FC38-4D51-AB30-B63475EFF42E}" srcId="{213FF211-7FEA-44EC-89E9-A5EC01C149A6}" destId="{DF06C66E-74FC-4E05-87A8-8F4A25B4DCFF}" srcOrd="7" destOrd="0" parTransId="{243A4A0E-9DBA-4CEB-9897-D3B1625C7559}" sibTransId="{1FB06413-1C21-4DE2-8116-D7C7C5984EAB}"/>
    <dgm:cxn modelId="{A3A5740E-4D6D-4B13-A8BF-DA3CB17ADFAC}" srcId="{213FF211-7FEA-44EC-89E9-A5EC01C149A6}" destId="{341EF843-C345-4D83-9F3F-6DACCCB07E81}" srcOrd="1" destOrd="0" parTransId="{1EBF30BA-ED04-4909-8D55-1D3FAC3EE61F}" sibTransId="{C31A2B3D-04B9-446E-87C7-DB7A15C7D0DF}"/>
    <dgm:cxn modelId="{E7508F19-CA9B-45EE-93EF-29741E68E46B}" srcId="{213FF211-7FEA-44EC-89E9-A5EC01C149A6}" destId="{130B0AF7-A0BD-4E31-BBA8-854A033D77BB}" srcOrd="5" destOrd="0" parTransId="{53AEB1D6-068C-4146-B0A2-429C4A8EF873}" sibTransId="{02D82913-A3AA-48CE-BE64-0C4EE3483274}"/>
    <dgm:cxn modelId="{F057622A-7B85-4269-9797-13828B715A17}" srcId="{213FF211-7FEA-44EC-89E9-A5EC01C149A6}" destId="{E059DDFA-473B-4261-B8E1-27A9654E36C6}" srcOrd="8" destOrd="0" parTransId="{6F55328A-08B5-42FF-B64D-6FBE008FCD6A}" sibTransId="{A692CBF5-BEF9-4259-9AB4-F5A414AB6EFE}"/>
    <dgm:cxn modelId="{D1290562-E5D0-498C-A68D-0BAA5CF21903}" type="presOf" srcId="{EE30C7E9-5FC5-48C1-971D-A4CF0283009C}" destId="{2A099433-35CA-424D-8E64-89F1613165C7}" srcOrd="0" destOrd="0" presId="urn:microsoft.com/office/officeart/2005/8/layout/arrow2"/>
    <dgm:cxn modelId="{0315E263-557F-4B3C-BA5D-4BB48DFD96D2}" type="presOf" srcId="{341EF843-C345-4D83-9F3F-6DACCCB07E81}" destId="{CCBE9EAB-10D5-4202-9247-5C29B7FD47A5}" srcOrd="0" destOrd="0" presId="urn:microsoft.com/office/officeart/2005/8/layout/arrow2"/>
    <dgm:cxn modelId="{D46FC892-F3E4-41F1-A55D-DED132075523}" type="presOf" srcId="{22718C6B-2E25-4441-9A88-43238974707F}" destId="{FA08AB35-41D1-4CF3-A4D7-DFD6E3E9B6E8}" srcOrd="0" destOrd="0" presId="urn:microsoft.com/office/officeart/2005/8/layout/arrow2"/>
    <dgm:cxn modelId="{3B9749A7-70D1-4C0C-8351-D570A9233CCD}" srcId="{213FF211-7FEA-44EC-89E9-A5EC01C149A6}" destId="{46645430-3B26-416C-8E2D-8AAE3BF84ABF}" srcOrd="6" destOrd="0" parTransId="{533D39D2-4BB5-4FC7-9337-E37B8C28807A}" sibTransId="{51D5B73A-CC18-4687-87EF-D0FC78C2C926}"/>
    <dgm:cxn modelId="{C2D681B0-2112-48F4-A4ED-FB44FD97ECBA}" srcId="{213FF211-7FEA-44EC-89E9-A5EC01C149A6}" destId="{7E92CADD-8C9B-40FD-8DFD-E71177E323C6}" srcOrd="3" destOrd="0" parTransId="{0D14761A-ECB6-4172-B2EF-76E18E8F160F}" sibTransId="{31399BB8-2827-4E51-9867-1108E7D78C35}"/>
    <dgm:cxn modelId="{0963C0B2-7E4E-46B8-80CE-DDE61E4D79A6}" type="presOf" srcId="{B0571524-315B-4DF1-8A67-1F0990DD7524}" destId="{EBCA1815-459E-4147-A964-75777915AA76}" srcOrd="0" destOrd="0" presId="urn:microsoft.com/office/officeart/2005/8/layout/arrow2"/>
    <dgm:cxn modelId="{42DDDCBA-5E3C-4850-9EE4-A4012ACCF0FA}" srcId="{213FF211-7FEA-44EC-89E9-A5EC01C149A6}" destId="{B0571524-315B-4DF1-8A67-1F0990DD7524}" srcOrd="4" destOrd="0" parTransId="{984C80A1-F0A1-4BF4-91B3-8E6F231A9CE4}" sibTransId="{B9595C61-44CA-4BFF-B9EB-44B021FCD552}"/>
    <dgm:cxn modelId="{A4AB8EC8-EE00-4DC6-A042-EF86CF01297B}" srcId="{213FF211-7FEA-44EC-89E9-A5EC01C149A6}" destId="{22718C6B-2E25-4441-9A88-43238974707F}" srcOrd="0" destOrd="0" parTransId="{E4F36C96-22ED-4A9B-8FA0-1DF370AFEA5C}" sibTransId="{DB8B1208-5C21-4685-82B6-DEEB40E20BC8}"/>
    <dgm:cxn modelId="{C369CBE9-7514-46D7-97B9-B7DEF9FED083}" srcId="{213FF211-7FEA-44EC-89E9-A5EC01C149A6}" destId="{EE30C7E9-5FC5-48C1-971D-A4CF0283009C}" srcOrd="2" destOrd="0" parTransId="{5EC4589D-6743-415F-87CE-B076E1B56D8D}" sibTransId="{B9A9D4AF-92FD-4295-A431-FE0623C2F3DD}"/>
    <dgm:cxn modelId="{F608AFF3-6189-42A0-8D40-5D1998D4D551}" type="presOf" srcId="{7E92CADD-8C9B-40FD-8DFD-E71177E323C6}" destId="{1771034B-A208-4DE9-AFBE-23FA75C64566}" srcOrd="0" destOrd="0" presId="urn:microsoft.com/office/officeart/2005/8/layout/arrow2"/>
    <dgm:cxn modelId="{D97F4AFE-7952-41BA-A12D-EDEAD8678FF3}" type="presOf" srcId="{213FF211-7FEA-44EC-89E9-A5EC01C149A6}" destId="{EB5D9044-A6BF-4868-9075-2F16FD559E5D}" srcOrd="0" destOrd="0" presId="urn:microsoft.com/office/officeart/2005/8/layout/arrow2"/>
    <dgm:cxn modelId="{64FE45E3-BCCD-4F54-BCF8-A6355070CE54}" type="presParOf" srcId="{EB5D9044-A6BF-4868-9075-2F16FD559E5D}" destId="{91623ED6-2927-46E5-8739-3A0D296419EA}" srcOrd="0" destOrd="0" presId="urn:microsoft.com/office/officeart/2005/8/layout/arrow2"/>
    <dgm:cxn modelId="{8D6A8F08-D565-4FAF-948F-819E76E270A5}" type="presParOf" srcId="{EB5D9044-A6BF-4868-9075-2F16FD559E5D}" destId="{7C579154-9162-404D-8E84-836E0A17E8E1}" srcOrd="1" destOrd="0" presId="urn:microsoft.com/office/officeart/2005/8/layout/arrow2"/>
    <dgm:cxn modelId="{D780B93D-839A-4301-9A55-D66BE3E99BF5}" type="presParOf" srcId="{7C579154-9162-404D-8E84-836E0A17E8E1}" destId="{0CF2F89D-682D-4A8D-B53A-7E9541BCDA5E}" srcOrd="0" destOrd="0" presId="urn:microsoft.com/office/officeart/2005/8/layout/arrow2"/>
    <dgm:cxn modelId="{8944C431-8543-48BF-9DCC-98D153E14436}" type="presParOf" srcId="{7C579154-9162-404D-8E84-836E0A17E8E1}" destId="{FA08AB35-41D1-4CF3-A4D7-DFD6E3E9B6E8}" srcOrd="1" destOrd="0" presId="urn:microsoft.com/office/officeart/2005/8/layout/arrow2"/>
    <dgm:cxn modelId="{0DBAAA4C-5A7B-497B-9519-AAAE0F3F0D18}" type="presParOf" srcId="{7C579154-9162-404D-8E84-836E0A17E8E1}" destId="{0EBCBCA1-30BB-45E5-85E4-25D4557891CF}" srcOrd="2" destOrd="0" presId="urn:microsoft.com/office/officeart/2005/8/layout/arrow2"/>
    <dgm:cxn modelId="{641FFBD3-31EC-4DE5-90D4-6D94A557A92C}" type="presParOf" srcId="{7C579154-9162-404D-8E84-836E0A17E8E1}" destId="{CCBE9EAB-10D5-4202-9247-5C29B7FD47A5}" srcOrd="3" destOrd="0" presId="urn:microsoft.com/office/officeart/2005/8/layout/arrow2"/>
    <dgm:cxn modelId="{A2809D54-DB36-4B17-9A1D-BEFA85A47CF8}" type="presParOf" srcId="{7C579154-9162-404D-8E84-836E0A17E8E1}" destId="{35B817E4-5202-485C-9AE2-C5FD4F0D0934}" srcOrd="4" destOrd="0" presId="urn:microsoft.com/office/officeart/2005/8/layout/arrow2"/>
    <dgm:cxn modelId="{273008E6-B708-4D1A-A98F-76B6126F2772}" type="presParOf" srcId="{7C579154-9162-404D-8E84-836E0A17E8E1}" destId="{2A099433-35CA-424D-8E64-89F1613165C7}" srcOrd="5" destOrd="0" presId="urn:microsoft.com/office/officeart/2005/8/layout/arrow2"/>
    <dgm:cxn modelId="{FE9121D2-C6D4-4823-BBE5-118F8E804EBE}" type="presParOf" srcId="{7C579154-9162-404D-8E84-836E0A17E8E1}" destId="{E60B3739-E9E1-446C-A34F-8467DDDCA2C8}" srcOrd="6" destOrd="0" presId="urn:microsoft.com/office/officeart/2005/8/layout/arrow2"/>
    <dgm:cxn modelId="{DB1BD97F-E284-484C-ACC4-153A10133C64}" type="presParOf" srcId="{7C579154-9162-404D-8E84-836E0A17E8E1}" destId="{1771034B-A208-4DE9-AFBE-23FA75C64566}" srcOrd="7" destOrd="0" presId="urn:microsoft.com/office/officeart/2005/8/layout/arrow2"/>
    <dgm:cxn modelId="{3DF30453-A2B6-4908-88E6-80B4703A902A}" type="presParOf" srcId="{7C579154-9162-404D-8E84-836E0A17E8E1}" destId="{21DF6F87-E6BE-4423-94A1-1D3AD026E9D4}" srcOrd="8" destOrd="0" presId="urn:microsoft.com/office/officeart/2005/8/layout/arrow2"/>
    <dgm:cxn modelId="{B8082A60-4D2E-48EC-A016-6C8B99830A00}" type="presParOf" srcId="{7C579154-9162-404D-8E84-836E0A17E8E1}" destId="{EBCA1815-459E-4147-A964-75777915AA7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3FF211-7FEA-44EC-89E9-A5EC01C149A6}" type="doc">
      <dgm:prSet loTypeId="urn:microsoft.com/office/officeart/2005/8/layout/arrow2" loCatId="process" qsTypeId="urn:microsoft.com/office/officeart/2005/8/quickstyle/simple4" qsCatId="simple" csTypeId="urn:microsoft.com/office/officeart/2005/8/colors/accent6_2" csCatId="accent6" phldr="1"/>
      <dgm:spPr/>
    </dgm:pt>
    <dgm:pt modelId="{22718C6B-2E25-4441-9A88-43238974707F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Autorytet nauczyciela</a:t>
          </a:r>
          <a:endParaRPr lang="pl-PL" dirty="0"/>
        </a:p>
      </dgm:t>
    </dgm:pt>
    <dgm:pt modelId="{E4F36C96-22ED-4A9B-8FA0-1DF370AFEA5C}" type="parTrans" cxnId="{A4AB8EC8-EE00-4DC6-A042-EF86CF01297B}">
      <dgm:prSet/>
      <dgm:spPr/>
    </dgm:pt>
    <dgm:pt modelId="{DB8B1208-5C21-4685-82B6-DEEB40E20BC8}" type="sibTrans" cxnId="{A4AB8EC8-EE00-4DC6-A042-EF86CF01297B}">
      <dgm:prSet/>
      <dgm:spPr/>
    </dgm:pt>
    <dgm:pt modelId="{C11C9DB3-25CC-497B-88FD-2A3DB8932BEB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Motywacja do dalszej pracy w zawodzie</a:t>
          </a:r>
        </a:p>
      </dgm:t>
    </dgm:pt>
    <dgm:pt modelId="{1C7DDDDE-3968-4AE6-ADEB-1935F254F0EA}" type="parTrans" cxnId="{13264FA5-1522-4972-96B4-63E9567370FC}">
      <dgm:prSet/>
      <dgm:spPr/>
    </dgm:pt>
    <dgm:pt modelId="{6D8F15F8-17B2-465B-824E-C3C2A25CF659}" type="sibTrans" cxnId="{13264FA5-1522-4972-96B4-63E9567370FC}">
      <dgm:prSet/>
      <dgm:spPr/>
    </dgm:pt>
    <dgm:pt modelId="{40349B99-95BC-4306-9B5D-2C81DE05DC84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Poszukiwanie nowych metod pracy</a:t>
          </a:r>
        </a:p>
      </dgm:t>
    </dgm:pt>
    <dgm:pt modelId="{4EDDFC02-9905-4DB1-AC7A-3A046B308E7F}" type="parTrans" cxnId="{281DA264-F2B8-465C-AAC0-62F42DFA989E}">
      <dgm:prSet/>
      <dgm:spPr/>
    </dgm:pt>
    <dgm:pt modelId="{7BFD06DD-630B-4CCA-9913-A3255237A057}" type="sibTrans" cxnId="{281DA264-F2B8-465C-AAC0-62F42DFA989E}">
      <dgm:prSet/>
      <dgm:spPr/>
    </dgm:pt>
    <dgm:pt modelId="{9F076C9C-7406-45FF-A575-5BF644151969}">
      <dgm:prSet phldr="0"/>
      <dgm:spPr/>
      <dgm:t>
        <a:bodyPr/>
        <a:lstStyle/>
        <a:p>
          <a:r>
            <a:rPr lang="pl-PL" dirty="0">
              <a:latin typeface="Posterama"/>
            </a:rPr>
            <a:t>Dobra samoocena</a:t>
          </a:r>
        </a:p>
      </dgm:t>
    </dgm:pt>
    <dgm:pt modelId="{9F09A436-A40E-43DB-901F-45B47CA2E8FE}" type="parTrans" cxnId="{8E5EC332-C718-4BD8-8929-09570D456FE6}">
      <dgm:prSet/>
      <dgm:spPr/>
    </dgm:pt>
    <dgm:pt modelId="{8663F8E5-C2D7-4FC6-A020-91710144B9BA}" type="sibTrans" cxnId="{8E5EC332-C718-4BD8-8929-09570D456FE6}">
      <dgm:prSet/>
      <dgm:spPr/>
    </dgm:pt>
    <dgm:pt modelId="{E6D98142-0541-4FAC-A3F8-1EB3DD1BEF47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Sprawniejsza praca</a:t>
          </a:r>
        </a:p>
      </dgm:t>
    </dgm:pt>
    <dgm:pt modelId="{A03C8566-E9EC-4958-B92F-E10D68E1346F}" type="parTrans" cxnId="{FFEB74EE-ADA2-4CFE-ABCA-1568C298D916}">
      <dgm:prSet/>
      <dgm:spPr/>
    </dgm:pt>
    <dgm:pt modelId="{4174D333-B59E-4157-BDD2-DEBAB8D042E8}" type="sibTrans" cxnId="{FFEB74EE-ADA2-4CFE-ABCA-1568C298D916}">
      <dgm:prSet/>
      <dgm:spPr/>
    </dgm:pt>
    <dgm:pt modelId="{3206572D-38BC-4A2B-8026-3CEB182D932A}">
      <dgm:prSet phldr="0"/>
      <dgm:spPr/>
      <dgm:t>
        <a:bodyPr/>
        <a:lstStyle/>
        <a:p>
          <a:endParaRPr lang="en-US"/>
        </a:p>
      </dgm:t>
    </dgm:pt>
    <dgm:pt modelId="{82160FA4-2EED-465C-AEFC-5DBC7152BEA5}" type="parTrans" cxnId="{F51EF1AC-94D3-4877-BE98-DE91850AA39B}">
      <dgm:prSet/>
      <dgm:spPr/>
    </dgm:pt>
    <dgm:pt modelId="{7A056D15-EB38-4C5E-B16F-1192F543086B}" type="sibTrans" cxnId="{F51EF1AC-94D3-4877-BE98-DE91850AA39B}">
      <dgm:prSet/>
      <dgm:spPr/>
    </dgm:pt>
    <dgm:pt modelId="{F1D04808-679D-4716-BDA0-490CA4F958A6}">
      <dgm:prSet phldr="0"/>
      <dgm:spPr/>
      <dgm:t>
        <a:bodyPr/>
        <a:lstStyle/>
        <a:p>
          <a:endParaRPr lang="en-US"/>
        </a:p>
      </dgm:t>
    </dgm:pt>
    <dgm:pt modelId="{76E7AB55-2620-43EE-A361-11C054E45107}" type="parTrans" cxnId="{3482BEF1-B3C6-43D1-AC53-E9554422B1A5}">
      <dgm:prSet/>
      <dgm:spPr/>
    </dgm:pt>
    <dgm:pt modelId="{37E25545-6FDA-4753-BE9B-F56802EC52E2}" type="sibTrans" cxnId="{3482BEF1-B3C6-43D1-AC53-E9554422B1A5}">
      <dgm:prSet/>
      <dgm:spPr/>
    </dgm:pt>
    <dgm:pt modelId="{86D7F310-F2E8-4F7F-8E4E-9B454A48DA6F}">
      <dgm:prSet phldr="0"/>
      <dgm:spPr/>
      <dgm:t>
        <a:bodyPr/>
        <a:lstStyle/>
        <a:p>
          <a:endParaRPr lang="en-US"/>
        </a:p>
      </dgm:t>
    </dgm:pt>
    <dgm:pt modelId="{BA7B2985-054D-4554-8871-2AC2F8E9935D}" type="parTrans" cxnId="{D24023D8-6344-4B08-98F1-1658C8CAA360}">
      <dgm:prSet/>
      <dgm:spPr/>
    </dgm:pt>
    <dgm:pt modelId="{21CD904D-51B0-435B-A1DA-E4141E1F25AD}" type="sibTrans" cxnId="{D24023D8-6344-4B08-98F1-1658C8CAA360}">
      <dgm:prSet/>
      <dgm:spPr/>
    </dgm:pt>
    <dgm:pt modelId="{35F1AFAD-D247-4ED7-854C-CFDC385E3935}" type="pres">
      <dgm:prSet presAssocID="{213FF211-7FEA-44EC-89E9-A5EC01C149A6}" presName="arrowDiagram" presStyleCnt="0">
        <dgm:presLayoutVars>
          <dgm:chMax val="5"/>
          <dgm:dir/>
          <dgm:resizeHandles val="exact"/>
        </dgm:presLayoutVars>
      </dgm:prSet>
      <dgm:spPr/>
    </dgm:pt>
    <dgm:pt modelId="{4EB404A6-0925-42C5-BEB5-36DF70A1DE2A}" type="pres">
      <dgm:prSet presAssocID="{213FF211-7FEA-44EC-89E9-A5EC01C149A6}" presName="arrow" presStyleLbl="bgShp" presStyleIdx="0" presStyleCnt="1"/>
      <dgm:spPr/>
    </dgm:pt>
    <dgm:pt modelId="{460E0C73-E0ED-4014-BA2C-D3A8F1864701}" type="pres">
      <dgm:prSet presAssocID="{213FF211-7FEA-44EC-89E9-A5EC01C149A6}" presName="arrowDiagram5" presStyleCnt="0"/>
      <dgm:spPr/>
    </dgm:pt>
    <dgm:pt modelId="{E14C9EB4-6E4B-4A48-931F-3E8E70A1D499}" type="pres">
      <dgm:prSet presAssocID="{22718C6B-2E25-4441-9A88-43238974707F}" presName="bullet5a" presStyleLbl="node1" presStyleIdx="0" presStyleCnt="5"/>
      <dgm:spPr/>
    </dgm:pt>
    <dgm:pt modelId="{CFF10DDE-50B6-469A-84FF-271143809114}" type="pres">
      <dgm:prSet presAssocID="{22718C6B-2E25-4441-9A88-43238974707F}" presName="textBox5a" presStyleLbl="revTx" presStyleIdx="0" presStyleCnt="5">
        <dgm:presLayoutVars>
          <dgm:bulletEnabled val="1"/>
        </dgm:presLayoutVars>
      </dgm:prSet>
      <dgm:spPr/>
    </dgm:pt>
    <dgm:pt modelId="{740A90F5-A732-456B-8732-CB0FBE45505D}" type="pres">
      <dgm:prSet presAssocID="{C11C9DB3-25CC-497B-88FD-2A3DB8932BEB}" presName="bullet5b" presStyleLbl="node1" presStyleIdx="1" presStyleCnt="5"/>
      <dgm:spPr/>
    </dgm:pt>
    <dgm:pt modelId="{0E7B4596-CCEC-4CB7-8973-027122AC7548}" type="pres">
      <dgm:prSet presAssocID="{C11C9DB3-25CC-497B-88FD-2A3DB8932BEB}" presName="textBox5b" presStyleLbl="revTx" presStyleIdx="1" presStyleCnt="5">
        <dgm:presLayoutVars>
          <dgm:bulletEnabled val="1"/>
        </dgm:presLayoutVars>
      </dgm:prSet>
      <dgm:spPr/>
    </dgm:pt>
    <dgm:pt modelId="{4AE25FA3-6433-42F5-8B43-AAE8DEEEA04C}" type="pres">
      <dgm:prSet presAssocID="{40349B99-95BC-4306-9B5D-2C81DE05DC84}" presName="bullet5c" presStyleLbl="node1" presStyleIdx="2" presStyleCnt="5"/>
      <dgm:spPr/>
    </dgm:pt>
    <dgm:pt modelId="{A1F06AFC-0142-46B6-9662-56BB82B82849}" type="pres">
      <dgm:prSet presAssocID="{40349B99-95BC-4306-9B5D-2C81DE05DC84}" presName="textBox5c" presStyleLbl="revTx" presStyleIdx="2" presStyleCnt="5">
        <dgm:presLayoutVars>
          <dgm:bulletEnabled val="1"/>
        </dgm:presLayoutVars>
      </dgm:prSet>
      <dgm:spPr/>
    </dgm:pt>
    <dgm:pt modelId="{B54BDD94-F053-4C6C-BFCE-544A02AA827C}" type="pres">
      <dgm:prSet presAssocID="{9F076C9C-7406-45FF-A575-5BF644151969}" presName="bullet5d" presStyleLbl="node1" presStyleIdx="3" presStyleCnt="5"/>
      <dgm:spPr/>
    </dgm:pt>
    <dgm:pt modelId="{9E481B41-7F77-4F45-A004-4E6F8BBE0FA9}" type="pres">
      <dgm:prSet presAssocID="{9F076C9C-7406-45FF-A575-5BF644151969}" presName="textBox5d" presStyleLbl="revTx" presStyleIdx="3" presStyleCnt="5">
        <dgm:presLayoutVars>
          <dgm:bulletEnabled val="1"/>
        </dgm:presLayoutVars>
      </dgm:prSet>
      <dgm:spPr/>
    </dgm:pt>
    <dgm:pt modelId="{BBC0FB98-3251-4029-ACDC-17D097372750}" type="pres">
      <dgm:prSet presAssocID="{E6D98142-0541-4FAC-A3F8-1EB3DD1BEF47}" presName="bullet5e" presStyleLbl="node1" presStyleIdx="4" presStyleCnt="5"/>
      <dgm:spPr/>
    </dgm:pt>
    <dgm:pt modelId="{8C39C339-15AB-44C8-B05E-A6EFEE52CF95}" type="pres">
      <dgm:prSet presAssocID="{E6D98142-0541-4FAC-A3F8-1EB3DD1BEF47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4344D13-28C0-456B-A062-AA71E9ED0EEA}" type="presOf" srcId="{213FF211-7FEA-44EC-89E9-A5EC01C149A6}" destId="{35F1AFAD-D247-4ED7-854C-CFDC385E3935}" srcOrd="0" destOrd="0" presId="urn:microsoft.com/office/officeart/2005/8/layout/arrow2"/>
    <dgm:cxn modelId="{8E5EC332-C718-4BD8-8929-09570D456FE6}" srcId="{213FF211-7FEA-44EC-89E9-A5EC01C149A6}" destId="{9F076C9C-7406-45FF-A575-5BF644151969}" srcOrd="3" destOrd="0" parTransId="{9F09A436-A40E-43DB-901F-45B47CA2E8FE}" sibTransId="{8663F8E5-C2D7-4FC6-A020-91710144B9BA}"/>
    <dgm:cxn modelId="{281DA264-F2B8-465C-AAC0-62F42DFA989E}" srcId="{213FF211-7FEA-44EC-89E9-A5EC01C149A6}" destId="{40349B99-95BC-4306-9B5D-2C81DE05DC84}" srcOrd="2" destOrd="0" parTransId="{4EDDFC02-9905-4DB1-AC7A-3A046B308E7F}" sibTransId="{7BFD06DD-630B-4CCA-9913-A3255237A057}"/>
    <dgm:cxn modelId="{E69DA165-D0D8-45D3-B816-172683F023B2}" type="presOf" srcId="{E6D98142-0541-4FAC-A3F8-1EB3DD1BEF47}" destId="{8C39C339-15AB-44C8-B05E-A6EFEE52CF95}" srcOrd="0" destOrd="0" presId="urn:microsoft.com/office/officeart/2005/8/layout/arrow2"/>
    <dgm:cxn modelId="{41B3F982-E45D-44E9-8BC2-CB97745D593F}" type="presOf" srcId="{9F076C9C-7406-45FF-A575-5BF644151969}" destId="{9E481B41-7F77-4F45-A004-4E6F8BBE0FA9}" srcOrd="0" destOrd="0" presId="urn:microsoft.com/office/officeart/2005/8/layout/arrow2"/>
    <dgm:cxn modelId="{13264FA5-1522-4972-96B4-63E9567370FC}" srcId="{213FF211-7FEA-44EC-89E9-A5EC01C149A6}" destId="{C11C9DB3-25CC-497B-88FD-2A3DB8932BEB}" srcOrd="1" destOrd="0" parTransId="{1C7DDDDE-3968-4AE6-ADEB-1935F254F0EA}" sibTransId="{6D8F15F8-17B2-465B-824E-C3C2A25CF659}"/>
    <dgm:cxn modelId="{D4C7AFA7-D46C-41BD-99EA-4F04CDA0A118}" type="presOf" srcId="{40349B99-95BC-4306-9B5D-2C81DE05DC84}" destId="{A1F06AFC-0142-46B6-9662-56BB82B82849}" srcOrd="0" destOrd="0" presId="urn:microsoft.com/office/officeart/2005/8/layout/arrow2"/>
    <dgm:cxn modelId="{F51EF1AC-94D3-4877-BE98-DE91850AA39B}" srcId="{213FF211-7FEA-44EC-89E9-A5EC01C149A6}" destId="{3206572D-38BC-4A2B-8026-3CEB182D932A}" srcOrd="5" destOrd="0" parTransId="{82160FA4-2EED-465C-AEFC-5DBC7152BEA5}" sibTransId="{7A056D15-EB38-4C5E-B16F-1192F543086B}"/>
    <dgm:cxn modelId="{A4AB8EC8-EE00-4DC6-A042-EF86CF01297B}" srcId="{213FF211-7FEA-44EC-89E9-A5EC01C149A6}" destId="{22718C6B-2E25-4441-9A88-43238974707F}" srcOrd="0" destOrd="0" parTransId="{E4F36C96-22ED-4A9B-8FA0-1DF370AFEA5C}" sibTransId="{DB8B1208-5C21-4685-82B6-DEEB40E20BC8}"/>
    <dgm:cxn modelId="{D24023D8-6344-4B08-98F1-1658C8CAA360}" srcId="{213FF211-7FEA-44EC-89E9-A5EC01C149A6}" destId="{86D7F310-F2E8-4F7F-8E4E-9B454A48DA6F}" srcOrd="7" destOrd="0" parTransId="{BA7B2985-054D-4554-8871-2AC2F8E9935D}" sibTransId="{21CD904D-51B0-435B-A1DA-E4141E1F25AD}"/>
    <dgm:cxn modelId="{FFEB74EE-ADA2-4CFE-ABCA-1568C298D916}" srcId="{213FF211-7FEA-44EC-89E9-A5EC01C149A6}" destId="{E6D98142-0541-4FAC-A3F8-1EB3DD1BEF47}" srcOrd="4" destOrd="0" parTransId="{A03C8566-E9EC-4958-B92F-E10D68E1346F}" sibTransId="{4174D333-B59E-4157-BDD2-DEBAB8D042E8}"/>
    <dgm:cxn modelId="{05610FF0-80FA-438F-8BDB-CE48D805BCE3}" type="presOf" srcId="{C11C9DB3-25CC-497B-88FD-2A3DB8932BEB}" destId="{0E7B4596-CCEC-4CB7-8973-027122AC7548}" srcOrd="0" destOrd="0" presId="urn:microsoft.com/office/officeart/2005/8/layout/arrow2"/>
    <dgm:cxn modelId="{3482BEF1-B3C6-43D1-AC53-E9554422B1A5}" srcId="{213FF211-7FEA-44EC-89E9-A5EC01C149A6}" destId="{F1D04808-679D-4716-BDA0-490CA4F958A6}" srcOrd="6" destOrd="0" parTransId="{76E7AB55-2620-43EE-A361-11C054E45107}" sibTransId="{37E25545-6FDA-4753-BE9B-F56802EC52E2}"/>
    <dgm:cxn modelId="{433D86F3-AAEE-47AF-B70A-2DA1ED69AA1D}" type="presOf" srcId="{22718C6B-2E25-4441-9A88-43238974707F}" destId="{CFF10DDE-50B6-469A-84FF-271143809114}" srcOrd="0" destOrd="0" presId="urn:microsoft.com/office/officeart/2005/8/layout/arrow2"/>
    <dgm:cxn modelId="{6FCD84C3-F2CD-4AC6-9D49-E2316B245947}" type="presParOf" srcId="{35F1AFAD-D247-4ED7-854C-CFDC385E3935}" destId="{4EB404A6-0925-42C5-BEB5-36DF70A1DE2A}" srcOrd="0" destOrd="0" presId="urn:microsoft.com/office/officeart/2005/8/layout/arrow2"/>
    <dgm:cxn modelId="{E638CD5A-9EBB-4E5A-BA9C-AFF8EF8B9DA1}" type="presParOf" srcId="{35F1AFAD-D247-4ED7-854C-CFDC385E3935}" destId="{460E0C73-E0ED-4014-BA2C-D3A8F1864701}" srcOrd="1" destOrd="0" presId="urn:microsoft.com/office/officeart/2005/8/layout/arrow2"/>
    <dgm:cxn modelId="{8C8846F0-E0C9-42A6-A604-C4E6C3626617}" type="presParOf" srcId="{460E0C73-E0ED-4014-BA2C-D3A8F1864701}" destId="{E14C9EB4-6E4B-4A48-931F-3E8E70A1D499}" srcOrd="0" destOrd="0" presId="urn:microsoft.com/office/officeart/2005/8/layout/arrow2"/>
    <dgm:cxn modelId="{D74B2800-4CAB-463D-8FE1-6542C1B55F09}" type="presParOf" srcId="{460E0C73-E0ED-4014-BA2C-D3A8F1864701}" destId="{CFF10DDE-50B6-469A-84FF-271143809114}" srcOrd="1" destOrd="0" presId="urn:microsoft.com/office/officeart/2005/8/layout/arrow2"/>
    <dgm:cxn modelId="{CB55A4E5-CEBC-4CB6-9782-5AAEF852E1E3}" type="presParOf" srcId="{460E0C73-E0ED-4014-BA2C-D3A8F1864701}" destId="{740A90F5-A732-456B-8732-CB0FBE45505D}" srcOrd="2" destOrd="0" presId="urn:microsoft.com/office/officeart/2005/8/layout/arrow2"/>
    <dgm:cxn modelId="{44FE25E2-D3D1-4F29-A0DF-ECD79FB02DC0}" type="presParOf" srcId="{460E0C73-E0ED-4014-BA2C-D3A8F1864701}" destId="{0E7B4596-CCEC-4CB7-8973-027122AC7548}" srcOrd="3" destOrd="0" presId="urn:microsoft.com/office/officeart/2005/8/layout/arrow2"/>
    <dgm:cxn modelId="{8F7DC917-3499-4957-9D80-DD36EF47E518}" type="presParOf" srcId="{460E0C73-E0ED-4014-BA2C-D3A8F1864701}" destId="{4AE25FA3-6433-42F5-8B43-AAE8DEEEA04C}" srcOrd="4" destOrd="0" presId="urn:microsoft.com/office/officeart/2005/8/layout/arrow2"/>
    <dgm:cxn modelId="{10693FB9-21B5-489B-AFB9-59087044C38B}" type="presParOf" srcId="{460E0C73-E0ED-4014-BA2C-D3A8F1864701}" destId="{A1F06AFC-0142-46B6-9662-56BB82B82849}" srcOrd="5" destOrd="0" presId="urn:microsoft.com/office/officeart/2005/8/layout/arrow2"/>
    <dgm:cxn modelId="{37B6A8D5-FD8C-4088-99AD-C5112F3DEA8C}" type="presParOf" srcId="{460E0C73-E0ED-4014-BA2C-D3A8F1864701}" destId="{B54BDD94-F053-4C6C-BFCE-544A02AA827C}" srcOrd="6" destOrd="0" presId="urn:microsoft.com/office/officeart/2005/8/layout/arrow2"/>
    <dgm:cxn modelId="{2567066C-F90F-405B-A7D1-6076B6F2BC8C}" type="presParOf" srcId="{460E0C73-E0ED-4014-BA2C-D3A8F1864701}" destId="{9E481B41-7F77-4F45-A004-4E6F8BBE0FA9}" srcOrd="7" destOrd="0" presId="urn:microsoft.com/office/officeart/2005/8/layout/arrow2"/>
    <dgm:cxn modelId="{86D41024-A506-447E-BEBD-B42B8E9805C4}" type="presParOf" srcId="{460E0C73-E0ED-4014-BA2C-D3A8F1864701}" destId="{BBC0FB98-3251-4029-ACDC-17D097372750}" srcOrd="8" destOrd="0" presId="urn:microsoft.com/office/officeart/2005/8/layout/arrow2"/>
    <dgm:cxn modelId="{B33EA613-C631-490B-BC6E-175A6E8B3DFB}" type="presParOf" srcId="{460E0C73-E0ED-4014-BA2C-D3A8F1864701}" destId="{8C39C339-15AB-44C8-B05E-A6EFEE52CF9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3FF211-7FEA-44EC-89E9-A5EC01C149A6}" type="doc">
      <dgm:prSet loTypeId="urn:microsoft.com/office/officeart/2005/8/layout/arrow2" loCatId="process" qsTypeId="urn:microsoft.com/office/officeart/2005/8/quickstyle/simple4" qsCatId="simple" csTypeId="urn:microsoft.com/office/officeart/2005/8/colors/accent6_2" csCatId="accent6" phldr="1"/>
      <dgm:spPr/>
    </dgm:pt>
    <dgm:pt modelId="{22718C6B-2E25-4441-9A88-43238974707F}">
      <dgm:prSet phldrT="[Tekst]" phldr="0"/>
      <dgm:spPr/>
      <dgm:t>
        <a:bodyPr/>
        <a:lstStyle/>
        <a:p>
          <a:pPr rtl="0"/>
          <a:r>
            <a:rPr lang="pl-PL" dirty="0">
              <a:latin typeface="Posterama"/>
            </a:rPr>
            <a:t>Dobra atmosfera i podnieisienie jakości pracy w szkole</a:t>
          </a:r>
          <a:endParaRPr lang="pl-PL" dirty="0"/>
        </a:p>
      </dgm:t>
    </dgm:pt>
    <dgm:pt modelId="{E4F36C96-22ED-4A9B-8FA0-1DF370AFEA5C}" type="parTrans" cxnId="{A4AB8EC8-EE00-4DC6-A042-EF86CF01297B}">
      <dgm:prSet/>
      <dgm:spPr/>
    </dgm:pt>
    <dgm:pt modelId="{DB8B1208-5C21-4685-82B6-DEEB40E20BC8}" type="sibTrans" cxnId="{A4AB8EC8-EE00-4DC6-A042-EF86CF01297B}">
      <dgm:prSet/>
      <dgm:spPr/>
    </dgm:pt>
    <dgm:pt modelId="{DED30FC9-81B0-4659-A731-C6FE823D1047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Rozwój szkoły</a:t>
          </a:r>
        </a:p>
      </dgm:t>
    </dgm:pt>
    <dgm:pt modelId="{E7F50BF0-EC43-4D39-A399-2816A8C77818}" type="parTrans" cxnId="{E0B61505-7956-42EC-BFAE-81CC22B3D7BA}">
      <dgm:prSet/>
      <dgm:spPr/>
    </dgm:pt>
    <dgm:pt modelId="{2911364D-1076-4737-B66B-1128D80B81F7}" type="sibTrans" cxnId="{E0B61505-7956-42EC-BFAE-81CC22B3D7BA}">
      <dgm:prSet/>
      <dgm:spPr/>
    </dgm:pt>
    <dgm:pt modelId="{0634445F-F391-4F21-A5D9-66269C65F395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Łatwość pozyskiwania sponsorów</a:t>
          </a:r>
        </a:p>
      </dgm:t>
    </dgm:pt>
    <dgm:pt modelId="{C6436178-3A57-4AD6-A142-EE68885C0B5C}" type="parTrans" cxnId="{C63D7B7F-4FB4-4ED7-B340-710812E101A7}">
      <dgm:prSet/>
      <dgm:spPr/>
    </dgm:pt>
    <dgm:pt modelId="{7938D48B-47DB-4D60-963D-871E7DB750A8}" type="sibTrans" cxnId="{C63D7B7F-4FB4-4ED7-B340-710812E101A7}">
      <dgm:prSet/>
      <dgm:spPr/>
    </dgm:pt>
    <dgm:pt modelId="{E24C9864-B554-47B5-97AF-8CFDDC158063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Promocja szkoły</a:t>
          </a:r>
        </a:p>
      </dgm:t>
    </dgm:pt>
    <dgm:pt modelId="{1641BF24-CC85-4AC1-9DF0-DF09B102A8A4}" type="parTrans" cxnId="{50574151-68A5-4C53-88EE-CA88C9F27EE7}">
      <dgm:prSet/>
      <dgm:spPr/>
    </dgm:pt>
    <dgm:pt modelId="{FEA59082-D59C-44A8-8145-990719C1B081}" type="sibTrans" cxnId="{50574151-68A5-4C53-88EE-CA88C9F27EE7}">
      <dgm:prSet/>
      <dgm:spPr/>
    </dgm:pt>
    <dgm:pt modelId="{8282C6A2-0E58-4373-A209-11BB58590103}">
      <dgm:prSet phldr="0"/>
      <dgm:spPr/>
      <dgm:t>
        <a:bodyPr/>
        <a:lstStyle/>
        <a:p>
          <a:pPr rtl="0"/>
          <a:r>
            <a:rPr lang="pl-PL" dirty="0">
              <a:latin typeface="Posterama"/>
            </a:rPr>
            <a:t>Prestiż szkoły</a:t>
          </a:r>
        </a:p>
      </dgm:t>
    </dgm:pt>
    <dgm:pt modelId="{0073BDF5-F2A3-46AF-8BC4-DBE3AC315013}" type="parTrans" cxnId="{15BC5BBC-497B-4153-ABAB-E9EF232F5B74}">
      <dgm:prSet/>
      <dgm:spPr/>
    </dgm:pt>
    <dgm:pt modelId="{F70A72EB-F2B2-4D2B-A94D-16B1C69324BF}" type="sibTrans" cxnId="{15BC5BBC-497B-4153-ABAB-E9EF232F5B74}">
      <dgm:prSet/>
      <dgm:spPr/>
    </dgm:pt>
    <dgm:pt modelId="{35F1AFAD-D247-4ED7-854C-CFDC385E3935}" type="pres">
      <dgm:prSet presAssocID="{213FF211-7FEA-44EC-89E9-A5EC01C149A6}" presName="arrowDiagram" presStyleCnt="0">
        <dgm:presLayoutVars>
          <dgm:chMax val="5"/>
          <dgm:dir/>
          <dgm:resizeHandles val="exact"/>
        </dgm:presLayoutVars>
      </dgm:prSet>
      <dgm:spPr/>
    </dgm:pt>
    <dgm:pt modelId="{4EB404A6-0925-42C5-BEB5-36DF70A1DE2A}" type="pres">
      <dgm:prSet presAssocID="{213FF211-7FEA-44EC-89E9-A5EC01C149A6}" presName="arrow" presStyleLbl="bgShp" presStyleIdx="0" presStyleCnt="1"/>
      <dgm:spPr/>
    </dgm:pt>
    <dgm:pt modelId="{76FDAA20-73BA-4E22-9C08-86AE3362F9DC}" type="pres">
      <dgm:prSet presAssocID="{213FF211-7FEA-44EC-89E9-A5EC01C149A6}" presName="arrowDiagram5" presStyleCnt="0"/>
      <dgm:spPr/>
    </dgm:pt>
    <dgm:pt modelId="{D0DAF793-95EA-495E-A954-F4DE9133845B}" type="pres">
      <dgm:prSet presAssocID="{22718C6B-2E25-4441-9A88-43238974707F}" presName="bullet5a" presStyleLbl="node1" presStyleIdx="0" presStyleCnt="5"/>
      <dgm:spPr/>
    </dgm:pt>
    <dgm:pt modelId="{8FCDBB05-A841-4646-843D-1BE0B17AB27C}" type="pres">
      <dgm:prSet presAssocID="{22718C6B-2E25-4441-9A88-43238974707F}" presName="textBox5a" presStyleLbl="revTx" presStyleIdx="0" presStyleCnt="5">
        <dgm:presLayoutVars>
          <dgm:bulletEnabled val="1"/>
        </dgm:presLayoutVars>
      </dgm:prSet>
      <dgm:spPr/>
    </dgm:pt>
    <dgm:pt modelId="{171450D5-A221-4B38-9E22-5AA3BFAD2DF6}" type="pres">
      <dgm:prSet presAssocID="{DED30FC9-81B0-4659-A731-C6FE823D1047}" presName="bullet5b" presStyleLbl="node1" presStyleIdx="1" presStyleCnt="5"/>
      <dgm:spPr/>
    </dgm:pt>
    <dgm:pt modelId="{23715CD2-FAAE-4F2A-A41C-6B5E6DC3A7BE}" type="pres">
      <dgm:prSet presAssocID="{DED30FC9-81B0-4659-A731-C6FE823D1047}" presName="textBox5b" presStyleLbl="revTx" presStyleIdx="1" presStyleCnt="5">
        <dgm:presLayoutVars>
          <dgm:bulletEnabled val="1"/>
        </dgm:presLayoutVars>
      </dgm:prSet>
      <dgm:spPr/>
    </dgm:pt>
    <dgm:pt modelId="{451C3A6C-F137-4B7D-875B-CB9A4BAEE1DE}" type="pres">
      <dgm:prSet presAssocID="{0634445F-F391-4F21-A5D9-66269C65F395}" presName="bullet5c" presStyleLbl="node1" presStyleIdx="2" presStyleCnt="5"/>
      <dgm:spPr/>
    </dgm:pt>
    <dgm:pt modelId="{3F35DC76-DAD4-480E-81C0-D90C69FB7339}" type="pres">
      <dgm:prSet presAssocID="{0634445F-F391-4F21-A5D9-66269C65F395}" presName="textBox5c" presStyleLbl="revTx" presStyleIdx="2" presStyleCnt="5">
        <dgm:presLayoutVars>
          <dgm:bulletEnabled val="1"/>
        </dgm:presLayoutVars>
      </dgm:prSet>
      <dgm:spPr/>
    </dgm:pt>
    <dgm:pt modelId="{EC817B55-5B43-4BA5-B60A-F982FDBFD7A3}" type="pres">
      <dgm:prSet presAssocID="{E24C9864-B554-47B5-97AF-8CFDDC158063}" presName="bullet5d" presStyleLbl="node1" presStyleIdx="3" presStyleCnt="5"/>
      <dgm:spPr/>
    </dgm:pt>
    <dgm:pt modelId="{A08EC468-C42D-49B3-980A-4C4D4BB8B88B}" type="pres">
      <dgm:prSet presAssocID="{E24C9864-B554-47B5-97AF-8CFDDC158063}" presName="textBox5d" presStyleLbl="revTx" presStyleIdx="3" presStyleCnt="5">
        <dgm:presLayoutVars>
          <dgm:bulletEnabled val="1"/>
        </dgm:presLayoutVars>
      </dgm:prSet>
      <dgm:spPr/>
    </dgm:pt>
    <dgm:pt modelId="{11FCF42B-FBD4-4121-9F66-5CB8BE475FEF}" type="pres">
      <dgm:prSet presAssocID="{8282C6A2-0E58-4373-A209-11BB58590103}" presName="bullet5e" presStyleLbl="node1" presStyleIdx="4" presStyleCnt="5"/>
      <dgm:spPr/>
    </dgm:pt>
    <dgm:pt modelId="{576A0AA0-B6E5-4745-96FB-DD557819EBC9}" type="pres">
      <dgm:prSet presAssocID="{8282C6A2-0E58-4373-A209-11BB58590103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E0B61505-7956-42EC-BFAE-81CC22B3D7BA}" srcId="{213FF211-7FEA-44EC-89E9-A5EC01C149A6}" destId="{DED30FC9-81B0-4659-A731-C6FE823D1047}" srcOrd="1" destOrd="0" parTransId="{E7F50BF0-EC43-4D39-A399-2816A8C77818}" sibTransId="{2911364D-1076-4737-B66B-1128D80B81F7}"/>
    <dgm:cxn modelId="{0AFD7405-546E-4217-B571-EF08FD06B43D}" type="presOf" srcId="{22718C6B-2E25-4441-9A88-43238974707F}" destId="{8FCDBB05-A841-4646-843D-1BE0B17AB27C}" srcOrd="0" destOrd="0" presId="urn:microsoft.com/office/officeart/2005/8/layout/arrow2"/>
    <dgm:cxn modelId="{76BDF606-AF00-4786-AB10-A14998B40F58}" type="presOf" srcId="{8282C6A2-0E58-4373-A209-11BB58590103}" destId="{576A0AA0-B6E5-4745-96FB-DD557819EBC9}" srcOrd="0" destOrd="0" presId="urn:microsoft.com/office/officeart/2005/8/layout/arrow2"/>
    <dgm:cxn modelId="{84344D13-28C0-456B-A062-AA71E9ED0EEA}" type="presOf" srcId="{213FF211-7FEA-44EC-89E9-A5EC01C149A6}" destId="{35F1AFAD-D247-4ED7-854C-CFDC385E3935}" srcOrd="0" destOrd="0" presId="urn:microsoft.com/office/officeart/2005/8/layout/arrow2"/>
    <dgm:cxn modelId="{EFF9321B-1055-470C-A82B-1091CE5B1545}" type="presOf" srcId="{DED30FC9-81B0-4659-A731-C6FE823D1047}" destId="{23715CD2-FAAE-4F2A-A41C-6B5E6DC3A7BE}" srcOrd="0" destOrd="0" presId="urn:microsoft.com/office/officeart/2005/8/layout/arrow2"/>
    <dgm:cxn modelId="{FA8A8F33-E931-4623-88C5-C9DAADA16911}" type="presOf" srcId="{0634445F-F391-4F21-A5D9-66269C65F395}" destId="{3F35DC76-DAD4-480E-81C0-D90C69FB7339}" srcOrd="0" destOrd="0" presId="urn:microsoft.com/office/officeart/2005/8/layout/arrow2"/>
    <dgm:cxn modelId="{B0229E5C-8BCC-4C6F-BE1B-C66BE5287D3F}" type="presOf" srcId="{E24C9864-B554-47B5-97AF-8CFDDC158063}" destId="{A08EC468-C42D-49B3-980A-4C4D4BB8B88B}" srcOrd="0" destOrd="0" presId="urn:microsoft.com/office/officeart/2005/8/layout/arrow2"/>
    <dgm:cxn modelId="{50574151-68A5-4C53-88EE-CA88C9F27EE7}" srcId="{213FF211-7FEA-44EC-89E9-A5EC01C149A6}" destId="{E24C9864-B554-47B5-97AF-8CFDDC158063}" srcOrd="3" destOrd="0" parTransId="{1641BF24-CC85-4AC1-9DF0-DF09B102A8A4}" sibTransId="{FEA59082-D59C-44A8-8145-990719C1B081}"/>
    <dgm:cxn modelId="{C63D7B7F-4FB4-4ED7-B340-710812E101A7}" srcId="{213FF211-7FEA-44EC-89E9-A5EC01C149A6}" destId="{0634445F-F391-4F21-A5D9-66269C65F395}" srcOrd="2" destOrd="0" parTransId="{C6436178-3A57-4AD6-A142-EE68885C0B5C}" sibTransId="{7938D48B-47DB-4D60-963D-871E7DB750A8}"/>
    <dgm:cxn modelId="{15BC5BBC-497B-4153-ABAB-E9EF232F5B74}" srcId="{213FF211-7FEA-44EC-89E9-A5EC01C149A6}" destId="{8282C6A2-0E58-4373-A209-11BB58590103}" srcOrd="4" destOrd="0" parTransId="{0073BDF5-F2A3-46AF-8BC4-DBE3AC315013}" sibTransId="{F70A72EB-F2B2-4D2B-A94D-16B1C69324BF}"/>
    <dgm:cxn modelId="{A4AB8EC8-EE00-4DC6-A042-EF86CF01297B}" srcId="{213FF211-7FEA-44EC-89E9-A5EC01C149A6}" destId="{22718C6B-2E25-4441-9A88-43238974707F}" srcOrd="0" destOrd="0" parTransId="{E4F36C96-22ED-4A9B-8FA0-1DF370AFEA5C}" sibTransId="{DB8B1208-5C21-4685-82B6-DEEB40E20BC8}"/>
    <dgm:cxn modelId="{7613966B-364E-4FFE-AF09-302A1A10C79C}" type="presParOf" srcId="{35F1AFAD-D247-4ED7-854C-CFDC385E3935}" destId="{4EB404A6-0925-42C5-BEB5-36DF70A1DE2A}" srcOrd="0" destOrd="0" presId="urn:microsoft.com/office/officeart/2005/8/layout/arrow2"/>
    <dgm:cxn modelId="{DEF7DC83-63EB-4AD0-8092-C77E33F8EFEB}" type="presParOf" srcId="{35F1AFAD-D247-4ED7-854C-CFDC385E3935}" destId="{76FDAA20-73BA-4E22-9C08-86AE3362F9DC}" srcOrd="1" destOrd="0" presId="urn:microsoft.com/office/officeart/2005/8/layout/arrow2"/>
    <dgm:cxn modelId="{34A66E96-7F8E-48B5-AA37-1CE0C9F68E5B}" type="presParOf" srcId="{76FDAA20-73BA-4E22-9C08-86AE3362F9DC}" destId="{D0DAF793-95EA-495E-A954-F4DE9133845B}" srcOrd="0" destOrd="0" presId="urn:microsoft.com/office/officeart/2005/8/layout/arrow2"/>
    <dgm:cxn modelId="{6DBB69F4-E4AD-40C3-8137-FDB68BEB86B7}" type="presParOf" srcId="{76FDAA20-73BA-4E22-9C08-86AE3362F9DC}" destId="{8FCDBB05-A841-4646-843D-1BE0B17AB27C}" srcOrd="1" destOrd="0" presId="urn:microsoft.com/office/officeart/2005/8/layout/arrow2"/>
    <dgm:cxn modelId="{5042C3B6-1287-46B4-A7F9-8694A1D3E243}" type="presParOf" srcId="{76FDAA20-73BA-4E22-9C08-86AE3362F9DC}" destId="{171450D5-A221-4B38-9E22-5AA3BFAD2DF6}" srcOrd="2" destOrd="0" presId="urn:microsoft.com/office/officeart/2005/8/layout/arrow2"/>
    <dgm:cxn modelId="{B5E1CDA2-B1A1-40A3-A165-B0C2640AFCF5}" type="presParOf" srcId="{76FDAA20-73BA-4E22-9C08-86AE3362F9DC}" destId="{23715CD2-FAAE-4F2A-A41C-6B5E6DC3A7BE}" srcOrd="3" destOrd="0" presId="urn:microsoft.com/office/officeart/2005/8/layout/arrow2"/>
    <dgm:cxn modelId="{5CD8F6B1-D9F0-4079-AB4E-925FAA2ECB41}" type="presParOf" srcId="{76FDAA20-73BA-4E22-9C08-86AE3362F9DC}" destId="{451C3A6C-F137-4B7D-875B-CB9A4BAEE1DE}" srcOrd="4" destOrd="0" presId="urn:microsoft.com/office/officeart/2005/8/layout/arrow2"/>
    <dgm:cxn modelId="{A4BE540F-4CB9-4771-94A6-1A9382602DE0}" type="presParOf" srcId="{76FDAA20-73BA-4E22-9C08-86AE3362F9DC}" destId="{3F35DC76-DAD4-480E-81C0-D90C69FB7339}" srcOrd="5" destOrd="0" presId="urn:microsoft.com/office/officeart/2005/8/layout/arrow2"/>
    <dgm:cxn modelId="{96C81118-28F7-4696-A1DF-79CEAE95D419}" type="presParOf" srcId="{76FDAA20-73BA-4E22-9C08-86AE3362F9DC}" destId="{EC817B55-5B43-4BA5-B60A-F982FDBFD7A3}" srcOrd="6" destOrd="0" presId="urn:microsoft.com/office/officeart/2005/8/layout/arrow2"/>
    <dgm:cxn modelId="{D81BFF90-3C8A-4C88-95D8-EC58CB226E65}" type="presParOf" srcId="{76FDAA20-73BA-4E22-9C08-86AE3362F9DC}" destId="{A08EC468-C42D-49B3-980A-4C4D4BB8B88B}" srcOrd="7" destOrd="0" presId="urn:microsoft.com/office/officeart/2005/8/layout/arrow2"/>
    <dgm:cxn modelId="{6F7400FE-8516-4D85-928E-F75ECA2045A6}" type="presParOf" srcId="{76FDAA20-73BA-4E22-9C08-86AE3362F9DC}" destId="{11FCF42B-FBD4-4121-9F66-5CB8BE475FEF}" srcOrd="8" destOrd="0" presId="urn:microsoft.com/office/officeart/2005/8/layout/arrow2"/>
    <dgm:cxn modelId="{A0E52840-EF6D-420B-94FB-CF142E9A8BB7}" type="presParOf" srcId="{76FDAA20-73BA-4E22-9C08-86AE3362F9DC}" destId="{576A0AA0-B6E5-4745-96FB-DD557819EBC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3090-51D0-4C5E-AB40-53BE03B6A9DC}">
      <dsp:nvSpPr>
        <dsp:cNvPr id="0" name=""/>
        <dsp:cNvSpPr/>
      </dsp:nvSpPr>
      <dsp:spPr>
        <a:xfrm>
          <a:off x="2538067" y="18828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35B76-A3BA-4549-8C8B-783EC82B3788}">
      <dsp:nvSpPr>
        <dsp:cNvPr id="0" name=""/>
        <dsp:cNvSpPr/>
      </dsp:nvSpPr>
      <dsp:spPr>
        <a:xfrm>
          <a:off x="3006067" y="65628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96509-12FA-4C8C-B67C-62506F3C3A7B}">
      <dsp:nvSpPr>
        <dsp:cNvPr id="0" name=""/>
        <dsp:cNvSpPr/>
      </dsp:nvSpPr>
      <dsp:spPr>
        <a:xfrm>
          <a:off x="1836067" y="306828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100" kern="1200">
              <a:latin typeface="Posterama"/>
            </a:rPr>
            <a:t>Motywacja wewnętrzna</a:t>
          </a:r>
          <a:endParaRPr lang="pl-PL" sz="2100" kern="1200"/>
        </a:p>
      </dsp:txBody>
      <dsp:txXfrm>
        <a:off x="1836067" y="3068280"/>
        <a:ext cx="3600000" cy="720000"/>
      </dsp:txXfrm>
    </dsp:sp>
    <dsp:sp modelId="{ABBAB63D-8E66-4CEB-A8FF-DD9813217304}">
      <dsp:nvSpPr>
        <dsp:cNvPr id="0" name=""/>
        <dsp:cNvSpPr/>
      </dsp:nvSpPr>
      <dsp:spPr>
        <a:xfrm>
          <a:off x="6768067" y="18828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20BCC-7DC3-4FF2-B7AF-7C34BE045430}">
      <dsp:nvSpPr>
        <dsp:cNvPr id="0" name=""/>
        <dsp:cNvSpPr/>
      </dsp:nvSpPr>
      <dsp:spPr>
        <a:xfrm>
          <a:off x="7236067" y="65628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69F39-2D99-4AB3-BA56-A257EA449DAA}">
      <dsp:nvSpPr>
        <dsp:cNvPr id="0" name=""/>
        <dsp:cNvSpPr/>
      </dsp:nvSpPr>
      <dsp:spPr>
        <a:xfrm>
          <a:off x="6066067" y="306828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100" kern="1200">
              <a:latin typeface="Posterama"/>
            </a:rPr>
            <a:t>Motywacja zewnętrzna</a:t>
          </a:r>
          <a:endParaRPr lang="pl-PL" sz="2100" kern="1200"/>
        </a:p>
      </dsp:txBody>
      <dsp:txXfrm>
        <a:off x="6066067" y="3068280"/>
        <a:ext cx="36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E3692-22CD-4B25-B14B-835C186CF674}">
      <dsp:nvSpPr>
        <dsp:cNvPr id="0" name=""/>
        <dsp:cNvSpPr/>
      </dsp:nvSpPr>
      <dsp:spPr>
        <a:xfrm>
          <a:off x="0" y="1960"/>
          <a:ext cx="6831118" cy="835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9042A-BFAD-4F77-A626-3D5D5D9BC384}">
      <dsp:nvSpPr>
        <dsp:cNvPr id="0" name=""/>
        <dsp:cNvSpPr/>
      </dsp:nvSpPr>
      <dsp:spPr>
        <a:xfrm>
          <a:off x="252680" y="189904"/>
          <a:ext cx="459419" cy="459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D2155-3F5F-4613-B11F-E7A990116122}">
      <dsp:nvSpPr>
        <dsp:cNvPr id="0" name=""/>
        <dsp:cNvSpPr/>
      </dsp:nvSpPr>
      <dsp:spPr>
        <a:xfrm>
          <a:off x="964780" y="1960"/>
          <a:ext cx="5866337" cy="8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3" tIns="88403" rIns="88403" bIns="884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Od najmłodszych lat rozwijaj naturalną ciekawość dziecka, wzbudzaj jego motywację do poznawania nowych rzeczy, do nauki</a:t>
          </a:r>
          <a:endParaRPr lang="pl-PL" sz="1400" kern="1200" dirty="0"/>
        </a:p>
      </dsp:txBody>
      <dsp:txXfrm>
        <a:off x="964780" y="1960"/>
        <a:ext cx="5866337" cy="835307"/>
      </dsp:txXfrm>
    </dsp:sp>
    <dsp:sp modelId="{52357A40-B7BE-40BF-A5C9-8330D3DECE80}">
      <dsp:nvSpPr>
        <dsp:cNvPr id="0" name=""/>
        <dsp:cNvSpPr/>
      </dsp:nvSpPr>
      <dsp:spPr>
        <a:xfrm>
          <a:off x="0" y="1046094"/>
          <a:ext cx="6831118" cy="835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F6B8A-5331-4F8E-8C99-3B13BB880B62}">
      <dsp:nvSpPr>
        <dsp:cNvPr id="0" name=""/>
        <dsp:cNvSpPr/>
      </dsp:nvSpPr>
      <dsp:spPr>
        <a:xfrm>
          <a:off x="252680" y="1234039"/>
          <a:ext cx="459419" cy="459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AA497-15B6-441B-A59A-301C7069DFE7}">
      <dsp:nvSpPr>
        <dsp:cNvPr id="0" name=""/>
        <dsp:cNvSpPr/>
      </dsp:nvSpPr>
      <dsp:spPr>
        <a:xfrm>
          <a:off x="964780" y="1046094"/>
          <a:ext cx="5866337" cy="8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3" tIns="88403" rIns="88403" bIns="884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Systematyczne wyprawy do księgarni- niech dziecko samo wybierze sobie jakąś książeczkę czy czasopismo</a:t>
          </a:r>
          <a:endParaRPr lang="pl-PL" sz="1400" kern="1200" dirty="0"/>
        </a:p>
      </dsp:txBody>
      <dsp:txXfrm>
        <a:off x="964780" y="1046094"/>
        <a:ext cx="5866337" cy="835307"/>
      </dsp:txXfrm>
    </dsp:sp>
    <dsp:sp modelId="{5B3E9E6F-7504-4D35-9992-225EE9B15A81}">
      <dsp:nvSpPr>
        <dsp:cNvPr id="0" name=""/>
        <dsp:cNvSpPr/>
      </dsp:nvSpPr>
      <dsp:spPr>
        <a:xfrm>
          <a:off x="0" y="2090229"/>
          <a:ext cx="6831118" cy="835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D0F2B-2C7E-4E9D-86AF-FB170B895932}">
      <dsp:nvSpPr>
        <dsp:cNvPr id="0" name=""/>
        <dsp:cNvSpPr/>
      </dsp:nvSpPr>
      <dsp:spPr>
        <a:xfrm>
          <a:off x="252680" y="2278173"/>
          <a:ext cx="459419" cy="459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DBFFD-18D5-4160-8976-26FEB017DA26}">
      <dsp:nvSpPr>
        <dsp:cNvPr id="0" name=""/>
        <dsp:cNvSpPr/>
      </dsp:nvSpPr>
      <dsp:spPr>
        <a:xfrm>
          <a:off x="964780" y="2090229"/>
          <a:ext cx="5866337" cy="8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3" tIns="88403" rIns="88403" bIns="884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Organizowanie wycieczek do muzeów, na wystawy, oglądanie z dzieckiem ciekawych programów w TV i rozmawianie o nich!</a:t>
          </a:r>
          <a:endParaRPr lang="pl-PL" sz="1400" kern="1200" dirty="0"/>
        </a:p>
      </dsp:txBody>
      <dsp:txXfrm>
        <a:off x="964780" y="2090229"/>
        <a:ext cx="5866337" cy="835307"/>
      </dsp:txXfrm>
    </dsp:sp>
    <dsp:sp modelId="{E67DD887-C08C-409E-B5E1-BDF92B4DE5EE}">
      <dsp:nvSpPr>
        <dsp:cNvPr id="0" name=""/>
        <dsp:cNvSpPr/>
      </dsp:nvSpPr>
      <dsp:spPr>
        <a:xfrm>
          <a:off x="0" y="3134363"/>
          <a:ext cx="6831118" cy="835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225C6-DE2E-41FE-B698-BB7384145CAB}">
      <dsp:nvSpPr>
        <dsp:cNvPr id="0" name=""/>
        <dsp:cNvSpPr/>
      </dsp:nvSpPr>
      <dsp:spPr>
        <a:xfrm>
          <a:off x="252680" y="3322308"/>
          <a:ext cx="459419" cy="4594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5D72B-7AAF-43C8-8FDC-B61B862FF7A8}">
      <dsp:nvSpPr>
        <dsp:cNvPr id="0" name=""/>
        <dsp:cNvSpPr/>
      </dsp:nvSpPr>
      <dsp:spPr>
        <a:xfrm>
          <a:off x="964780" y="3134363"/>
          <a:ext cx="5866337" cy="8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3" tIns="88403" rIns="88403" bIns="884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Rozwiązywanie krzyżówek, zagadek, zabaw logicznych itp.</a:t>
          </a:r>
        </a:p>
      </dsp:txBody>
      <dsp:txXfrm>
        <a:off x="964780" y="3134363"/>
        <a:ext cx="5866337" cy="835307"/>
      </dsp:txXfrm>
    </dsp:sp>
    <dsp:sp modelId="{48901A41-0E91-4A6F-B855-5DA18DB3DB5C}">
      <dsp:nvSpPr>
        <dsp:cNvPr id="0" name=""/>
        <dsp:cNvSpPr/>
      </dsp:nvSpPr>
      <dsp:spPr>
        <a:xfrm>
          <a:off x="0" y="4178498"/>
          <a:ext cx="6831118" cy="835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8F0FC-D231-4D7E-89C7-2773C707BC40}">
      <dsp:nvSpPr>
        <dsp:cNvPr id="0" name=""/>
        <dsp:cNvSpPr/>
      </dsp:nvSpPr>
      <dsp:spPr>
        <a:xfrm>
          <a:off x="252680" y="4366442"/>
          <a:ext cx="459419" cy="4594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25B6-E458-426B-961C-F1461C686583}">
      <dsp:nvSpPr>
        <dsp:cNvPr id="0" name=""/>
        <dsp:cNvSpPr/>
      </dsp:nvSpPr>
      <dsp:spPr>
        <a:xfrm>
          <a:off x="964780" y="4178498"/>
          <a:ext cx="5866337" cy="8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3" tIns="88403" rIns="88403" bIns="884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Wykorzystywanie codziennych czynności i zdarzeń do ćwiczenia różnych umiejętności np. liczenia, logicznego myślenia itd..</a:t>
          </a:r>
          <a:endParaRPr lang="pl-PL" sz="1400" kern="1200" dirty="0"/>
        </a:p>
      </dsp:txBody>
      <dsp:txXfrm>
        <a:off x="964780" y="4178498"/>
        <a:ext cx="5866337" cy="835307"/>
      </dsp:txXfrm>
    </dsp:sp>
    <dsp:sp modelId="{64EFC5E1-35F9-43C8-98C5-8DF0FE487D02}">
      <dsp:nvSpPr>
        <dsp:cNvPr id="0" name=""/>
        <dsp:cNvSpPr/>
      </dsp:nvSpPr>
      <dsp:spPr>
        <a:xfrm>
          <a:off x="0" y="5222633"/>
          <a:ext cx="6831118" cy="835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E434-E370-4907-BEEA-34E6B3F30A6B}">
      <dsp:nvSpPr>
        <dsp:cNvPr id="0" name=""/>
        <dsp:cNvSpPr/>
      </dsp:nvSpPr>
      <dsp:spPr>
        <a:xfrm>
          <a:off x="252680" y="5410577"/>
          <a:ext cx="459419" cy="459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A947-152D-4B9B-A39D-54EBCEB50A78}">
      <dsp:nvSpPr>
        <dsp:cNvPr id="0" name=""/>
        <dsp:cNvSpPr/>
      </dsp:nvSpPr>
      <dsp:spPr>
        <a:xfrm>
          <a:off x="964780" y="5222633"/>
          <a:ext cx="5866337" cy="83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03" tIns="88403" rIns="88403" bIns="884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Dawanie przykładu własnym zachowaniem - spędzając wolny czas czytając prasę, książki, oglądając programy popularnonaukowe itp..</a:t>
          </a:r>
          <a:endParaRPr lang="pl-PL" sz="1400" kern="1200" dirty="0"/>
        </a:p>
      </dsp:txBody>
      <dsp:txXfrm>
        <a:off x="964780" y="5222633"/>
        <a:ext cx="5866337" cy="8353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E3692-22CD-4B25-B14B-835C186CF674}">
      <dsp:nvSpPr>
        <dsp:cNvPr id="0" name=""/>
        <dsp:cNvSpPr/>
      </dsp:nvSpPr>
      <dsp:spPr>
        <a:xfrm>
          <a:off x="0" y="7688"/>
          <a:ext cx="6831118" cy="8266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9042A-BFAD-4F77-A626-3D5D5D9BC384}">
      <dsp:nvSpPr>
        <dsp:cNvPr id="0" name=""/>
        <dsp:cNvSpPr/>
      </dsp:nvSpPr>
      <dsp:spPr>
        <a:xfrm>
          <a:off x="250046" y="193673"/>
          <a:ext cx="455075" cy="454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D2155-3F5F-4613-B11F-E7A990116122}">
      <dsp:nvSpPr>
        <dsp:cNvPr id="0" name=""/>
        <dsp:cNvSpPr/>
      </dsp:nvSpPr>
      <dsp:spPr>
        <a:xfrm>
          <a:off x="955169" y="7688"/>
          <a:ext cx="5775912" cy="100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19" tIns="106619" rIns="106619" bIns="10661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Dawaj dziecku do zrozumienia, że nauka jest ważna- nie mów, że to strata czasu, nie zwalniaj z udziału w lekacjach z błahych powodów</a:t>
          </a:r>
          <a:endParaRPr lang="pl-PL" sz="1400" kern="1200" dirty="0"/>
        </a:p>
      </dsp:txBody>
      <dsp:txXfrm>
        <a:off x="955169" y="7688"/>
        <a:ext cx="5775912" cy="1007420"/>
      </dsp:txXfrm>
    </dsp:sp>
    <dsp:sp modelId="{5B3E9E6F-7504-4D35-9992-225EE9B15A81}">
      <dsp:nvSpPr>
        <dsp:cNvPr id="0" name=""/>
        <dsp:cNvSpPr/>
      </dsp:nvSpPr>
      <dsp:spPr>
        <a:xfrm>
          <a:off x="0" y="1266964"/>
          <a:ext cx="6831118" cy="8266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D0F2B-2C7E-4E9D-86AF-FB170B895932}">
      <dsp:nvSpPr>
        <dsp:cNvPr id="0" name=""/>
        <dsp:cNvSpPr/>
      </dsp:nvSpPr>
      <dsp:spPr>
        <a:xfrm>
          <a:off x="250046" y="1452949"/>
          <a:ext cx="455075" cy="454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DBFFD-18D5-4160-8976-26FEB017DA26}">
      <dsp:nvSpPr>
        <dsp:cNvPr id="0" name=""/>
        <dsp:cNvSpPr/>
      </dsp:nvSpPr>
      <dsp:spPr>
        <a:xfrm>
          <a:off x="955169" y="1266964"/>
          <a:ext cx="5775912" cy="100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19" tIns="106619" rIns="106619" bIns="10661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Wykazuj zainteresowanie karierą szkolną dziecka i wspieraj je w niej</a:t>
          </a:r>
        </a:p>
      </dsp:txBody>
      <dsp:txXfrm>
        <a:off x="955169" y="1266964"/>
        <a:ext cx="5775912" cy="1007420"/>
      </dsp:txXfrm>
    </dsp:sp>
    <dsp:sp modelId="{CA7A978D-009E-4BAA-8D45-93AC9687D9E2}">
      <dsp:nvSpPr>
        <dsp:cNvPr id="0" name=""/>
        <dsp:cNvSpPr/>
      </dsp:nvSpPr>
      <dsp:spPr>
        <a:xfrm>
          <a:off x="0" y="2526240"/>
          <a:ext cx="6831118" cy="8266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B2CFC-C074-4182-927D-666E850DA66F}">
      <dsp:nvSpPr>
        <dsp:cNvPr id="0" name=""/>
        <dsp:cNvSpPr/>
      </dsp:nvSpPr>
      <dsp:spPr>
        <a:xfrm>
          <a:off x="250046" y="2712225"/>
          <a:ext cx="455075" cy="454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62CDB-F754-4901-BCC9-CF5E26DD0A11}">
      <dsp:nvSpPr>
        <dsp:cNvPr id="0" name=""/>
        <dsp:cNvSpPr/>
      </dsp:nvSpPr>
      <dsp:spPr>
        <a:xfrm>
          <a:off x="955169" y="2526240"/>
          <a:ext cx="5775912" cy="100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19" tIns="106619" rIns="106619" bIns="106619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Interesuj się tym, co wydarzyło się w szkole, rozmawiaj o tym, czego dziecko się nauczyło</a:t>
          </a:r>
        </a:p>
      </dsp:txBody>
      <dsp:txXfrm>
        <a:off x="955169" y="2526240"/>
        <a:ext cx="5775912" cy="1007420"/>
      </dsp:txXfrm>
    </dsp:sp>
    <dsp:sp modelId="{BED2CA66-1E84-47F5-9E91-0FC48201280C}">
      <dsp:nvSpPr>
        <dsp:cNvPr id="0" name=""/>
        <dsp:cNvSpPr/>
      </dsp:nvSpPr>
      <dsp:spPr>
        <a:xfrm>
          <a:off x="0" y="3785515"/>
          <a:ext cx="6831118" cy="8266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2C04D-C517-47B9-A599-D82EBEBCCBF3}">
      <dsp:nvSpPr>
        <dsp:cNvPr id="0" name=""/>
        <dsp:cNvSpPr/>
      </dsp:nvSpPr>
      <dsp:spPr>
        <a:xfrm>
          <a:off x="250046" y="3971501"/>
          <a:ext cx="455075" cy="454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EB94A-CC0D-437F-B68A-BE06D59906FC}">
      <dsp:nvSpPr>
        <dsp:cNvPr id="0" name=""/>
        <dsp:cNvSpPr/>
      </dsp:nvSpPr>
      <dsp:spPr>
        <a:xfrm>
          <a:off x="955169" y="3785515"/>
          <a:ext cx="5775912" cy="100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19" tIns="106619" rIns="106619" bIns="10661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Wdrażaj dziecko do systematyczności, naucz dobrej organizacji pracy ( odrabianie lekcji o tej samej porze, ale nie bezpośrednio przed lub po szkole) i zadbaj o odpowiednie miejsce do nauki ( stały kącik do pracy)</a:t>
          </a:r>
          <a:endParaRPr lang="pl-PL" sz="1400" kern="1200" dirty="0"/>
        </a:p>
      </dsp:txBody>
      <dsp:txXfrm>
        <a:off x="955169" y="3785515"/>
        <a:ext cx="5775912" cy="1007420"/>
      </dsp:txXfrm>
    </dsp:sp>
    <dsp:sp modelId="{64EFC5E1-35F9-43C8-98C5-8DF0FE487D02}">
      <dsp:nvSpPr>
        <dsp:cNvPr id="0" name=""/>
        <dsp:cNvSpPr/>
      </dsp:nvSpPr>
      <dsp:spPr>
        <a:xfrm>
          <a:off x="0" y="5044791"/>
          <a:ext cx="6831118" cy="8266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E434-E370-4907-BEEA-34E6B3F30A6B}">
      <dsp:nvSpPr>
        <dsp:cNvPr id="0" name=""/>
        <dsp:cNvSpPr/>
      </dsp:nvSpPr>
      <dsp:spPr>
        <a:xfrm>
          <a:off x="250046" y="5230777"/>
          <a:ext cx="455075" cy="4546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A947-152D-4B9B-A39D-54EBCEB50A78}">
      <dsp:nvSpPr>
        <dsp:cNvPr id="0" name=""/>
        <dsp:cNvSpPr/>
      </dsp:nvSpPr>
      <dsp:spPr>
        <a:xfrm>
          <a:off x="955169" y="5044791"/>
          <a:ext cx="5775912" cy="100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19" tIns="106619" rIns="106619" bIns="106619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Pomagaj dziecku w odrabianiu lekcji i pokonywaniu trudności - nie oznacza to jednak, że masz wykonać zadanie za dziecko! Pomóż mu zrozumieć polecenie, zaplanujcie poszczególne etapy niezbędna do wykonania zadania.</a:t>
          </a:r>
          <a:endParaRPr lang="pl-PL" sz="1400" kern="1200" dirty="0"/>
        </a:p>
      </dsp:txBody>
      <dsp:txXfrm>
        <a:off x="955169" y="5044791"/>
        <a:ext cx="5775912" cy="10074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FC5E1-35F9-43C8-98C5-8DF0FE487D02}">
      <dsp:nvSpPr>
        <dsp:cNvPr id="0" name=""/>
        <dsp:cNvSpPr/>
      </dsp:nvSpPr>
      <dsp:spPr>
        <a:xfrm>
          <a:off x="0" y="3353"/>
          <a:ext cx="6412948" cy="245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E434-E370-4907-BEEA-34E6B3F30A6B}">
      <dsp:nvSpPr>
        <dsp:cNvPr id="0" name=""/>
        <dsp:cNvSpPr/>
      </dsp:nvSpPr>
      <dsp:spPr>
        <a:xfrm>
          <a:off x="7427" y="8878"/>
          <a:ext cx="13518" cy="135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A947-152D-4B9B-A39D-54EBCEB50A78}">
      <dsp:nvSpPr>
        <dsp:cNvPr id="0" name=""/>
        <dsp:cNvSpPr/>
      </dsp:nvSpPr>
      <dsp:spPr>
        <a:xfrm>
          <a:off x="28374" y="3353"/>
          <a:ext cx="6089763" cy="8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54" tIns="93554" rIns="93554" bIns="935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Unikaj atmosfery napięcia, nie okazuj ciągłego niezadowolenia, lecz szukaj mocnych stron dziecka i udzielaj mu wspracia</a:t>
          </a:r>
          <a:endParaRPr lang="pl-PL" sz="1400" kern="1200" dirty="0"/>
        </a:p>
      </dsp:txBody>
      <dsp:txXfrm>
        <a:off x="28374" y="3353"/>
        <a:ext cx="6089763" cy="883973"/>
      </dsp:txXfrm>
    </dsp:sp>
    <dsp:sp modelId="{8F67B3A4-5175-4302-9DD3-B54E4C0052B2}">
      <dsp:nvSpPr>
        <dsp:cNvPr id="0" name=""/>
        <dsp:cNvSpPr/>
      </dsp:nvSpPr>
      <dsp:spPr>
        <a:xfrm>
          <a:off x="0" y="991323"/>
          <a:ext cx="6412948" cy="245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2F3C4-91F4-4A69-A462-ED5DBD55B207}">
      <dsp:nvSpPr>
        <dsp:cNvPr id="0" name=""/>
        <dsp:cNvSpPr/>
      </dsp:nvSpPr>
      <dsp:spPr>
        <a:xfrm>
          <a:off x="7427" y="996848"/>
          <a:ext cx="13518" cy="13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F37F3-FA8B-4343-91A2-8D724A5CF071}">
      <dsp:nvSpPr>
        <dsp:cNvPr id="0" name=""/>
        <dsp:cNvSpPr/>
      </dsp:nvSpPr>
      <dsp:spPr>
        <a:xfrm>
          <a:off x="28374" y="991323"/>
          <a:ext cx="6089763" cy="8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54" tIns="93554" rIns="93554" bIns="93554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Stosuj pochwały zamiast mówić " z ciebie to już nic nie będzie". Chwal – za osiągnięcia, lecz także za włożony wysiłek</a:t>
          </a:r>
        </a:p>
      </dsp:txBody>
      <dsp:txXfrm>
        <a:off x="28374" y="991323"/>
        <a:ext cx="6089763" cy="883973"/>
      </dsp:txXfrm>
    </dsp:sp>
    <dsp:sp modelId="{C07DECBE-FEED-4747-A084-ACAEC12E6527}">
      <dsp:nvSpPr>
        <dsp:cNvPr id="0" name=""/>
        <dsp:cNvSpPr/>
      </dsp:nvSpPr>
      <dsp:spPr>
        <a:xfrm>
          <a:off x="0" y="1979293"/>
          <a:ext cx="6412948" cy="245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D1726-6B53-4F61-B64A-0BD23A2F9529}">
      <dsp:nvSpPr>
        <dsp:cNvPr id="0" name=""/>
        <dsp:cNvSpPr/>
      </dsp:nvSpPr>
      <dsp:spPr>
        <a:xfrm>
          <a:off x="7427" y="1984818"/>
          <a:ext cx="13518" cy="135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AA5BA-5A3F-4F22-99F4-321AD553D318}">
      <dsp:nvSpPr>
        <dsp:cNvPr id="0" name=""/>
        <dsp:cNvSpPr/>
      </dsp:nvSpPr>
      <dsp:spPr>
        <a:xfrm>
          <a:off x="28374" y="1979293"/>
          <a:ext cx="6089763" cy="8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54" tIns="93554" rIns="93554" bIns="935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Nie porównuj dziecka do rodzeństwa, kolegów, lecz do poprzedniego jego poziomu i umiejętności - uświadamiasz mu w ten sposób jego postępy i motywujesz do dalszej pracy</a:t>
          </a:r>
        </a:p>
      </dsp:txBody>
      <dsp:txXfrm>
        <a:off x="28374" y="1979293"/>
        <a:ext cx="6089763" cy="883973"/>
      </dsp:txXfrm>
    </dsp:sp>
    <dsp:sp modelId="{1CF79E6A-6255-49AB-9C89-3F8ED3936925}">
      <dsp:nvSpPr>
        <dsp:cNvPr id="0" name=""/>
        <dsp:cNvSpPr/>
      </dsp:nvSpPr>
      <dsp:spPr>
        <a:xfrm>
          <a:off x="0" y="2967263"/>
          <a:ext cx="6412948" cy="245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19E50-22D7-4017-A849-7FC08CA02CDA}">
      <dsp:nvSpPr>
        <dsp:cNvPr id="0" name=""/>
        <dsp:cNvSpPr/>
      </dsp:nvSpPr>
      <dsp:spPr>
        <a:xfrm>
          <a:off x="7427" y="2972788"/>
          <a:ext cx="13518" cy="13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7D32F-4E76-40BF-AAE2-3E5856746E53}">
      <dsp:nvSpPr>
        <dsp:cNvPr id="0" name=""/>
        <dsp:cNvSpPr/>
      </dsp:nvSpPr>
      <dsp:spPr>
        <a:xfrm>
          <a:off x="28374" y="2967263"/>
          <a:ext cx="6089763" cy="8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54" tIns="93554" rIns="93554" bIns="935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latin typeface="Posterama"/>
          </a:endParaRPr>
        </a:p>
      </dsp:txBody>
      <dsp:txXfrm>
        <a:off x="28374" y="2967263"/>
        <a:ext cx="6089763" cy="883973"/>
      </dsp:txXfrm>
    </dsp:sp>
    <dsp:sp modelId="{DFB31B0E-D07B-4A28-A47C-D2A3772A071E}">
      <dsp:nvSpPr>
        <dsp:cNvPr id="0" name=""/>
        <dsp:cNvSpPr/>
      </dsp:nvSpPr>
      <dsp:spPr>
        <a:xfrm>
          <a:off x="0" y="3955233"/>
          <a:ext cx="6412948" cy="245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87FD7-56E1-441D-AC16-156276FA1C93}">
      <dsp:nvSpPr>
        <dsp:cNvPr id="0" name=""/>
        <dsp:cNvSpPr/>
      </dsp:nvSpPr>
      <dsp:spPr>
        <a:xfrm>
          <a:off x="7427" y="3960758"/>
          <a:ext cx="13518" cy="135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4545-2438-4268-B7E6-85E4C36AEFC3}">
      <dsp:nvSpPr>
        <dsp:cNvPr id="0" name=""/>
        <dsp:cNvSpPr/>
      </dsp:nvSpPr>
      <dsp:spPr>
        <a:xfrm>
          <a:off x="28374" y="3955233"/>
          <a:ext cx="6089763" cy="8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54" tIns="93554" rIns="93554" bIns="935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 W przypadku zniechęcenia dziecka lub doświadczenia przez nie porażki - nie zaprzeczaj jego uczuciom mówiąc, że nic się nie stało, lecz nazwij jego uczucia ( np.. Widzę, że jest ci bardzo smutno z tego powodu, że jesteś rozczarowany, że zadanie to sprawia ci trudność), zachęć je do wymyślenia, jak można rozwiązać dany problem, zaproponuj własne pomysły i wspólnie zdecydujcie, które pomysły wydają się możliwe do zrealizowania.</a:t>
          </a:r>
        </a:p>
      </dsp:txBody>
      <dsp:txXfrm>
        <a:off x="28374" y="3955233"/>
        <a:ext cx="6089763" cy="8839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E3692-22CD-4B25-B14B-835C186CF674}">
      <dsp:nvSpPr>
        <dsp:cNvPr id="0" name=""/>
        <dsp:cNvSpPr/>
      </dsp:nvSpPr>
      <dsp:spPr>
        <a:xfrm>
          <a:off x="0" y="1053322"/>
          <a:ext cx="4952999" cy="902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9042A-BFAD-4F77-A626-3D5D5D9BC384}">
      <dsp:nvSpPr>
        <dsp:cNvPr id="0" name=""/>
        <dsp:cNvSpPr/>
      </dsp:nvSpPr>
      <dsp:spPr>
        <a:xfrm>
          <a:off x="273111" y="1256463"/>
          <a:ext cx="496566" cy="496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D2155-3F5F-4613-B11F-E7A990116122}">
      <dsp:nvSpPr>
        <dsp:cNvPr id="0" name=""/>
        <dsp:cNvSpPr/>
      </dsp:nvSpPr>
      <dsp:spPr>
        <a:xfrm>
          <a:off x="1042789" y="1053322"/>
          <a:ext cx="3910209" cy="90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51" tIns="95551" rIns="95551" bIns="955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Zwroty w pracy z ludźmi wywołujące wzrost motywacji i podnoszące skuteczność lidera</a:t>
          </a:r>
          <a:endParaRPr lang="pl-PL" sz="1400" kern="1200" dirty="0"/>
        </a:p>
      </dsp:txBody>
      <dsp:txXfrm>
        <a:off x="1042789" y="1053322"/>
        <a:ext cx="3910209" cy="9028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1DA3-1CCC-47D5-954B-53E772DB9FFE}">
      <dsp:nvSpPr>
        <dsp:cNvPr id="0" name=""/>
        <dsp:cNvSpPr/>
      </dsp:nvSpPr>
      <dsp:spPr>
        <a:xfrm>
          <a:off x="628358" y="1253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 My...</a:t>
          </a:r>
        </a:p>
      </dsp:txBody>
      <dsp:txXfrm>
        <a:off x="628358" y="1253"/>
        <a:ext cx="1791110" cy="1074666"/>
      </dsp:txXfrm>
    </dsp:sp>
    <dsp:sp modelId="{D35E399F-42A7-4902-BDD7-61F793ECE6EF}">
      <dsp:nvSpPr>
        <dsp:cNvPr id="0" name=""/>
        <dsp:cNvSpPr/>
      </dsp:nvSpPr>
      <dsp:spPr>
        <a:xfrm>
          <a:off x="2598580" y="1253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Proszę i dziękuję</a:t>
          </a:r>
        </a:p>
      </dsp:txBody>
      <dsp:txXfrm>
        <a:off x="2598580" y="1253"/>
        <a:ext cx="1791110" cy="1074666"/>
      </dsp:txXfrm>
    </dsp:sp>
    <dsp:sp modelId="{C3F3551D-5D42-4B72-9B5B-A20EC0F75874}">
      <dsp:nvSpPr>
        <dsp:cNvPr id="0" name=""/>
        <dsp:cNvSpPr/>
      </dsp:nvSpPr>
      <dsp:spPr>
        <a:xfrm>
          <a:off x="628358" y="1255030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Co o tym sądzisz?</a:t>
          </a:r>
        </a:p>
      </dsp:txBody>
      <dsp:txXfrm>
        <a:off x="628358" y="1255030"/>
        <a:ext cx="1791110" cy="1074666"/>
      </dsp:txXfrm>
    </dsp:sp>
    <dsp:sp modelId="{D7DD9433-B867-4B6D-ACA6-1220F4B81DC3}">
      <dsp:nvSpPr>
        <dsp:cNvPr id="0" name=""/>
        <dsp:cNvSpPr/>
      </dsp:nvSpPr>
      <dsp:spPr>
        <a:xfrm>
          <a:off x="2598580" y="1255030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Pomóż mi..</a:t>
          </a:r>
        </a:p>
      </dsp:txBody>
      <dsp:txXfrm>
        <a:off x="2598580" y="1255030"/>
        <a:ext cx="1791110" cy="1074666"/>
      </dsp:txXfrm>
    </dsp:sp>
    <dsp:sp modelId="{D0C227D2-2E6D-4E27-A40C-B84E47FF10AE}">
      <dsp:nvSpPr>
        <dsp:cNvPr id="0" name=""/>
        <dsp:cNvSpPr/>
      </dsp:nvSpPr>
      <dsp:spPr>
        <a:xfrm>
          <a:off x="628358" y="2508807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Dziękuję za pomoc</a:t>
          </a:r>
        </a:p>
      </dsp:txBody>
      <dsp:txXfrm>
        <a:off x="628358" y="2508807"/>
        <a:ext cx="1791110" cy="1074666"/>
      </dsp:txXfrm>
    </dsp:sp>
    <dsp:sp modelId="{0F266DE7-7BC2-4D9B-83DF-8544B688AEA4}">
      <dsp:nvSpPr>
        <dsp:cNvPr id="0" name=""/>
        <dsp:cNvSpPr/>
      </dsp:nvSpPr>
      <dsp:spPr>
        <a:xfrm>
          <a:off x="2598580" y="2508807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Jesteście po prostu wspaniali</a:t>
          </a:r>
        </a:p>
      </dsp:txBody>
      <dsp:txXfrm>
        <a:off x="2598580" y="2508807"/>
        <a:ext cx="1791110" cy="1074666"/>
      </dsp:txXfrm>
    </dsp:sp>
    <dsp:sp modelId="{289475C1-3867-4590-9610-18FE1A03F70C}">
      <dsp:nvSpPr>
        <dsp:cNvPr id="0" name=""/>
        <dsp:cNvSpPr/>
      </dsp:nvSpPr>
      <dsp:spPr>
        <a:xfrm>
          <a:off x="628358" y="3762585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Jestem z was naprawdę dumny</a:t>
          </a:r>
        </a:p>
      </dsp:txBody>
      <dsp:txXfrm>
        <a:off x="628358" y="3762585"/>
        <a:ext cx="1791110" cy="1074666"/>
      </dsp:txXfrm>
    </dsp:sp>
    <dsp:sp modelId="{4D5A22E9-03CD-4EA8-92D8-10EEE3E24169}">
      <dsp:nvSpPr>
        <dsp:cNvPr id="0" name=""/>
        <dsp:cNvSpPr/>
      </dsp:nvSpPr>
      <dsp:spPr>
        <a:xfrm>
          <a:off x="2598580" y="3762585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Czuje się odpowiedzialny za ten błąd. To moja wina</a:t>
          </a:r>
        </a:p>
      </dsp:txBody>
      <dsp:txXfrm>
        <a:off x="2598580" y="3762585"/>
        <a:ext cx="1791110" cy="1074666"/>
      </dsp:txXfrm>
    </dsp:sp>
    <dsp:sp modelId="{36E3833E-58AF-450E-AC7E-57369EF7CCB0}">
      <dsp:nvSpPr>
        <dsp:cNvPr id="0" name=""/>
        <dsp:cNvSpPr/>
      </dsp:nvSpPr>
      <dsp:spPr>
        <a:xfrm>
          <a:off x="628358" y="5016362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Warto rozważyć...</a:t>
          </a:r>
        </a:p>
      </dsp:txBody>
      <dsp:txXfrm>
        <a:off x="628358" y="5016362"/>
        <a:ext cx="1791110" cy="1074666"/>
      </dsp:txXfrm>
    </dsp:sp>
    <dsp:sp modelId="{2AF98D2B-642C-4246-B81A-0A84FE5B7787}">
      <dsp:nvSpPr>
        <dsp:cNvPr id="0" name=""/>
        <dsp:cNvSpPr/>
      </dsp:nvSpPr>
      <dsp:spPr>
        <a:xfrm>
          <a:off x="2598580" y="5016362"/>
          <a:ext cx="1791110" cy="107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Moim zdaniem...</a:t>
          </a:r>
        </a:p>
      </dsp:txBody>
      <dsp:txXfrm>
        <a:off x="2598580" y="5016362"/>
        <a:ext cx="1791110" cy="107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3090-51D0-4C5E-AB40-53BE03B6A9DC}">
      <dsp:nvSpPr>
        <dsp:cNvPr id="0" name=""/>
        <dsp:cNvSpPr/>
      </dsp:nvSpPr>
      <dsp:spPr>
        <a:xfrm>
          <a:off x="1721624" y="22445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35B76-A3BA-4549-8C8B-783EC82B3788}">
      <dsp:nvSpPr>
        <dsp:cNvPr id="0" name=""/>
        <dsp:cNvSpPr/>
      </dsp:nvSpPr>
      <dsp:spPr>
        <a:xfrm>
          <a:off x="2043374" y="344196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96509-12FA-4C8C-B67C-62506F3C3A7B}">
      <dsp:nvSpPr>
        <dsp:cNvPr id="0" name=""/>
        <dsp:cNvSpPr/>
      </dsp:nvSpPr>
      <dsp:spPr>
        <a:xfrm>
          <a:off x="1238999" y="2002446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300" kern="1200">
              <a:latin typeface="Posterama"/>
            </a:rPr>
            <a:t>Motywacja wewnętrzna</a:t>
          </a:r>
          <a:endParaRPr lang="pl-PL" sz="2300" kern="1200"/>
        </a:p>
      </dsp:txBody>
      <dsp:txXfrm>
        <a:off x="1238999" y="2002446"/>
        <a:ext cx="2475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3090-51D0-4C5E-AB40-53BE03B6A9DC}">
      <dsp:nvSpPr>
        <dsp:cNvPr id="0" name=""/>
        <dsp:cNvSpPr/>
      </dsp:nvSpPr>
      <dsp:spPr>
        <a:xfrm>
          <a:off x="1721624" y="22445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35B76-A3BA-4549-8C8B-783EC82B3788}">
      <dsp:nvSpPr>
        <dsp:cNvPr id="0" name=""/>
        <dsp:cNvSpPr/>
      </dsp:nvSpPr>
      <dsp:spPr>
        <a:xfrm>
          <a:off x="2043374" y="344196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96509-12FA-4C8C-B67C-62506F3C3A7B}">
      <dsp:nvSpPr>
        <dsp:cNvPr id="0" name=""/>
        <dsp:cNvSpPr/>
      </dsp:nvSpPr>
      <dsp:spPr>
        <a:xfrm>
          <a:off x="1238999" y="2002446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300" kern="1200" dirty="0">
              <a:latin typeface="Posterama"/>
            </a:rPr>
            <a:t>Motywacja zewnętrzna</a:t>
          </a:r>
          <a:endParaRPr lang="pl-PL" sz="2300" kern="1200" dirty="0"/>
        </a:p>
      </dsp:txBody>
      <dsp:txXfrm>
        <a:off x="1238999" y="2002446"/>
        <a:ext cx="247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2387E-6A12-411B-88A7-7430A224EDA4}">
      <dsp:nvSpPr>
        <dsp:cNvPr id="0" name=""/>
        <dsp:cNvSpPr/>
      </dsp:nvSpPr>
      <dsp:spPr>
        <a:xfrm>
          <a:off x="1424285" y="165118"/>
          <a:ext cx="1723429" cy="8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700" kern="1200"/>
        </a:p>
      </dsp:txBody>
      <dsp:txXfrm>
        <a:off x="1449524" y="190357"/>
        <a:ext cx="1672951" cy="811236"/>
      </dsp:txXfrm>
    </dsp:sp>
    <dsp:sp modelId="{6E938F24-9F70-4ACA-B3C9-35F54BC7DE32}">
      <dsp:nvSpPr>
        <dsp:cNvPr id="0" name=""/>
        <dsp:cNvSpPr/>
      </dsp:nvSpPr>
      <dsp:spPr>
        <a:xfrm rot="3600000">
          <a:off x="2548309" y="1677999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2638789" y="1738319"/>
        <a:ext cx="717963" cy="180960"/>
      </dsp:txXfrm>
    </dsp:sp>
    <dsp:sp modelId="{9ECD469F-17C4-4B99-8F5D-694268A7266A}">
      <dsp:nvSpPr>
        <dsp:cNvPr id="0" name=""/>
        <dsp:cNvSpPr/>
      </dsp:nvSpPr>
      <dsp:spPr>
        <a:xfrm>
          <a:off x="2847827" y="2630766"/>
          <a:ext cx="1723429" cy="8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700" kern="1200"/>
        </a:p>
      </dsp:txBody>
      <dsp:txXfrm>
        <a:off x="2873066" y="2656005"/>
        <a:ext cx="1672951" cy="811236"/>
      </dsp:txXfrm>
    </dsp:sp>
    <dsp:sp modelId="{99AB4543-8901-402A-882B-7940381F64C0}">
      <dsp:nvSpPr>
        <dsp:cNvPr id="0" name=""/>
        <dsp:cNvSpPr/>
      </dsp:nvSpPr>
      <dsp:spPr>
        <a:xfrm rot="10800000">
          <a:off x="1836538" y="2910823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1927018" y="2971143"/>
        <a:ext cx="717963" cy="180960"/>
      </dsp:txXfrm>
    </dsp:sp>
    <dsp:sp modelId="{2ACA7D18-BEEF-4A53-B286-E83B8C1749A0}">
      <dsp:nvSpPr>
        <dsp:cNvPr id="0" name=""/>
        <dsp:cNvSpPr/>
      </dsp:nvSpPr>
      <dsp:spPr>
        <a:xfrm>
          <a:off x="743" y="2630766"/>
          <a:ext cx="1723429" cy="8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700" kern="1200"/>
        </a:p>
      </dsp:txBody>
      <dsp:txXfrm>
        <a:off x="25982" y="2656005"/>
        <a:ext cx="1672951" cy="811236"/>
      </dsp:txXfrm>
    </dsp:sp>
    <dsp:sp modelId="{7F1C2A27-735F-4F37-B67C-2CE28F3B2551}">
      <dsp:nvSpPr>
        <dsp:cNvPr id="0" name=""/>
        <dsp:cNvSpPr/>
      </dsp:nvSpPr>
      <dsp:spPr>
        <a:xfrm rot="18000000">
          <a:off x="1124767" y="1677999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1215247" y="1738319"/>
        <a:ext cx="717963" cy="180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4B3F8-8BC7-4231-9C9B-7C79B19236AD}">
      <dsp:nvSpPr>
        <dsp:cNvPr id="0" name=""/>
        <dsp:cNvSpPr/>
      </dsp:nvSpPr>
      <dsp:spPr>
        <a:xfrm>
          <a:off x="3130114" y="1702"/>
          <a:ext cx="2208033" cy="1104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latin typeface="Posterama"/>
            </a:rPr>
            <a:t>Duże wyzwanie</a:t>
          </a:r>
          <a:endParaRPr lang="pl-PL" sz="2700" kern="1200" dirty="0"/>
        </a:p>
      </dsp:txBody>
      <dsp:txXfrm>
        <a:off x="3162450" y="34038"/>
        <a:ext cx="2143361" cy="1039344"/>
      </dsp:txXfrm>
    </dsp:sp>
    <dsp:sp modelId="{F9C0AD2F-9368-4FEE-B43A-D9E09D8A6A60}">
      <dsp:nvSpPr>
        <dsp:cNvPr id="0" name=""/>
        <dsp:cNvSpPr/>
      </dsp:nvSpPr>
      <dsp:spPr>
        <a:xfrm rot="2700000">
          <a:off x="4719183" y="1422184"/>
          <a:ext cx="1153248" cy="3864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4835105" y="1499465"/>
        <a:ext cx="921405" cy="231843"/>
      </dsp:txXfrm>
    </dsp:sp>
    <dsp:sp modelId="{ED374719-F242-4C9C-BB16-A07DE4BBE3DA}">
      <dsp:nvSpPr>
        <dsp:cNvPr id="0" name=""/>
        <dsp:cNvSpPr/>
      </dsp:nvSpPr>
      <dsp:spPr>
        <a:xfrm>
          <a:off x="5253468" y="2125055"/>
          <a:ext cx="2208033" cy="1104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latin typeface="Posterama"/>
            </a:rPr>
            <a:t>Mała pomoc</a:t>
          </a:r>
          <a:endParaRPr lang="pl-PL" sz="2700" kern="1200" dirty="0"/>
        </a:p>
      </dsp:txBody>
      <dsp:txXfrm>
        <a:off x="5285804" y="2157391"/>
        <a:ext cx="2143361" cy="1039344"/>
      </dsp:txXfrm>
    </dsp:sp>
    <dsp:sp modelId="{409C4105-AB4B-4BEF-B7B2-8F56C93864C1}">
      <dsp:nvSpPr>
        <dsp:cNvPr id="0" name=""/>
        <dsp:cNvSpPr/>
      </dsp:nvSpPr>
      <dsp:spPr>
        <a:xfrm rot="8100000">
          <a:off x="4719183" y="3545537"/>
          <a:ext cx="1153248" cy="3864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4835104" y="3622818"/>
        <a:ext cx="921405" cy="231843"/>
      </dsp:txXfrm>
    </dsp:sp>
    <dsp:sp modelId="{64C09477-8496-45FC-AF75-FA779F2F0AF5}">
      <dsp:nvSpPr>
        <dsp:cNvPr id="0" name=""/>
        <dsp:cNvSpPr/>
      </dsp:nvSpPr>
      <dsp:spPr>
        <a:xfrm>
          <a:off x="3130114" y="4248409"/>
          <a:ext cx="2208033" cy="1104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latin typeface="Posterama"/>
            </a:rPr>
            <a:t>Małe wyzwanie</a:t>
          </a:r>
          <a:endParaRPr lang="pl-PL" sz="2700" kern="1200" dirty="0"/>
        </a:p>
      </dsp:txBody>
      <dsp:txXfrm>
        <a:off x="3162450" y="4280745"/>
        <a:ext cx="2143361" cy="1039344"/>
      </dsp:txXfrm>
    </dsp:sp>
    <dsp:sp modelId="{1119CF01-4105-4E3E-BAAA-539B87DBBBDA}">
      <dsp:nvSpPr>
        <dsp:cNvPr id="0" name=""/>
        <dsp:cNvSpPr/>
      </dsp:nvSpPr>
      <dsp:spPr>
        <a:xfrm rot="13500000">
          <a:off x="2595830" y="3545537"/>
          <a:ext cx="1153248" cy="3864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2711751" y="3622818"/>
        <a:ext cx="921405" cy="231843"/>
      </dsp:txXfrm>
    </dsp:sp>
    <dsp:sp modelId="{05639041-F6AB-49EF-906D-04D94FD86537}">
      <dsp:nvSpPr>
        <dsp:cNvPr id="0" name=""/>
        <dsp:cNvSpPr/>
      </dsp:nvSpPr>
      <dsp:spPr>
        <a:xfrm>
          <a:off x="1006760" y="2125055"/>
          <a:ext cx="2208033" cy="1104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latin typeface="Posterama"/>
            </a:rPr>
            <a:t>Duża pomoc</a:t>
          </a:r>
        </a:p>
      </dsp:txBody>
      <dsp:txXfrm>
        <a:off x="1039096" y="2157391"/>
        <a:ext cx="2143361" cy="1039344"/>
      </dsp:txXfrm>
    </dsp:sp>
    <dsp:sp modelId="{F110C697-C84F-4B64-8B95-D581779DEB73}">
      <dsp:nvSpPr>
        <dsp:cNvPr id="0" name=""/>
        <dsp:cNvSpPr/>
      </dsp:nvSpPr>
      <dsp:spPr>
        <a:xfrm rot="18900000">
          <a:off x="2595830" y="1422184"/>
          <a:ext cx="1153248" cy="3864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2711752" y="1499465"/>
        <a:ext cx="921405" cy="231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23ED6-2927-46E5-8739-3A0D296419EA}">
      <dsp:nvSpPr>
        <dsp:cNvPr id="0" name=""/>
        <dsp:cNvSpPr/>
      </dsp:nvSpPr>
      <dsp:spPr>
        <a:xfrm>
          <a:off x="0" y="297610"/>
          <a:ext cx="7476226" cy="46726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A815A-48E3-4CE3-85A9-C99D7C2074A4}">
      <dsp:nvSpPr>
        <dsp:cNvPr id="0" name=""/>
        <dsp:cNvSpPr/>
      </dsp:nvSpPr>
      <dsp:spPr>
        <a:xfrm>
          <a:off x="736408" y="3772186"/>
          <a:ext cx="171953" cy="171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A7B34-2FDA-4730-86C2-37E3B01F9C1C}">
      <dsp:nvSpPr>
        <dsp:cNvPr id="0" name=""/>
        <dsp:cNvSpPr/>
      </dsp:nvSpPr>
      <dsp:spPr>
        <a:xfrm>
          <a:off x="822384" y="3858163"/>
          <a:ext cx="979385" cy="111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14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latin typeface="Posterama"/>
            </a:rPr>
            <a:t>Aktywne dziecko</a:t>
          </a:r>
          <a:endParaRPr lang="pl-PL" sz="1400" kern="1200"/>
        </a:p>
      </dsp:txBody>
      <dsp:txXfrm>
        <a:off x="822384" y="3858163"/>
        <a:ext cx="979385" cy="1112088"/>
      </dsp:txXfrm>
    </dsp:sp>
    <dsp:sp modelId="{6A6B0B54-FBDD-4E4A-8227-73ED727FF3C6}">
      <dsp:nvSpPr>
        <dsp:cNvPr id="0" name=""/>
        <dsp:cNvSpPr/>
      </dsp:nvSpPr>
      <dsp:spPr>
        <a:xfrm>
          <a:off x="1667198" y="2877843"/>
          <a:ext cx="269144" cy="269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727C5-1F5B-4A42-BA6B-D9BE8908839A}">
      <dsp:nvSpPr>
        <dsp:cNvPr id="0" name=""/>
        <dsp:cNvSpPr/>
      </dsp:nvSpPr>
      <dsp:spPr>
        <a:xfrm>
          <a:off x="1801770" y="3012415"/>
          <a:ext cx="1241053" cy="195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14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Satysfakcja z dziecka ,duma</a:t>
          </a:r>
          <a:endParaRPr lang="pl-PL" sz="1400" kern="1200" dirty="0"/>
        </a:p>
      </dsp:txBody>
      <dsp:txXfrm>
        <a:off x="1801770" y="3012415"/>
        <a:ext cx="1241053" cy="1957836"/>
      </dsp:txXfrm>
    </dsp:sp>
    <dsp:sp modelId="{59E81333-625C-4C8C-B0C8-EFADE765E1EA}">
      <dsp:nvSpPr>
        <dsp:cNvPr id="0" name=""/>
        <dsp:cNvSpPr/>
      </dsp:nvSpPr>
      <dsp:spPr>
        <a:xfrm>
          <a:off x="2863394" y="2164798"/>
          <a:ext cx="358858" cy="35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518DC-DF72-4CDE-94A0-FBD339EEF15F}">
      <dsp:nvSpPr>
        <dsp:cNvPr id="0" name=""/>
        <dsp:cNvSpPr/>
      </dsp:nvSpPr>
      <dsp:spPr>
        <a:xfrm>
          <a:off x="3042823" y="2344227"/>
          <a:ext cx="1442911" cy="262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52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Większe moźliwości dalszego kształcenia</a:t>
          </a:r>
        </a:p>
      </dsp:txBody>
      <dsp:txXfrm>
        <a:off x="3042823" y="2344227"/>
        <a:ext cx="1442911" cy="2626024"/>
      </dsp:txXfrm>
    </dsp:sp>
    <dsp:sp modelId="{9561A46A-5F00-4587-AC25-72A943206113}">
      <dsp:nvSpPr>
        <dsp:cNvPr id="0" name=""/>
        <dsp:cNvSpPr/>
      </dsp:nvSpPr>
      <dsp:spPr>
        <a:xfrm>
          <a:off x="4253972" y="1607819"/>
          <a:ext cx="463526" cy="463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E94C-0275-4B4C-A7C6-9EF0221BB5D6}">
      <dsp:nvSpPr>
        <dsp:cNvPr id="0" name=""/>
        <dsp:cNvSpPr/>
      </dsp:nvSpPr>
      <dsp:spPr>
        <a:xfrm>
          <a:off x="4485735" y="1839582"/>
          <a:ext cx="1495245" cy="313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613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Mniejsze problemy wychowawcze</a:t>
          </a:r>
          <a:endParaRPr lang="pl-PL" sz="1400" kern="1200" dirty="0"/>
        </a:p>
      </dsp:txBody>
      <dsp:txXfrm>
        <a:off x="4485735" y="1839582"/>
        <a:ext cx="1495245" cy="3130669"/>
      </dsp:txXfrm>
    </dsp:sp>
    <dsp:sp modelId="{4404BF32-43C3-4AF8-9846-72290D59EBE5}">
      <dsp:nvSpPr>
        <dsp:cNvPr id="0" name=""/>
        <dsp:cNvSpPr/>
      </dsp:nvSpPr>
      <dsp:spPr>
        <a:xfrm>
          <a:off x="5685669" y="1235877"/>
          <a:ext cx="590621" cy="5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4FC03-23B1-47A4-9728-0103ED526DE8}">
      <dsp:nvSpPr>
        <dsp:cNvPr id="0" name=""/>
        <dsp:cNvSpPr/>
      </dsp:nvSpPr>
      <dsp:spPr>
        <a:xfrm>
          <a:off x="5980980" y="1531188"/>
          <a:ext cx="1495245" cy="343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58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sterama"/>
            </a:rPr>
            <a:t>Wzór do naśladowania</a:t>
          </a:r>
        </a:p>
      </dsp:txBody>
      <dsp:txXfrm>
        <a:off x="5980980" y="1531188"/>
        <a:ext cx="1495245" cy="3439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23ED6-2927-46E5-8739-3A0D296419EA}">
      <dsp:nvSpPr>
        <dsp:cNvPr id="0" name=""/>
        <dsp:cNvSpPr/>
      </dsp:nvSpPr>
      <dsp:spPr>
        <a:xfrm>
          <a:off x="0" y="432398"/>
          <a:ext cx="7159923" cy="44749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2F89D-682D-4A8D-B53A-7E9541BCDA5E}">
      <dsp:nvSpPr>
        <dsp:cNvPr id="0" name=""/>
        <dsp:cNvSpPr/>
      </dsp:nvSpPr>
      <dsp:spPr>
        <a:xfrm>
          <a:off x="705252" y="3759972"/>
          <a:ext cx="164678" cy="164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AB35-41D1-4CF3-A4D7-DFD6E3E9B6E8}">
      <dsp:nvSpPr>
        <dsp:cNvPr id="0" name=""/>
        <dsp:cNvSpPr/>
      </dsp:nvSpPr>
      <dsp:spPr>
        <a:xfrm>
          <a:off x="787591" y="3842311"/>
          <a:ext cx="937949" cy="106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60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Posterama"/>
            </a:rPr>
            <a:t>Chęć do pracy</a:t>
          </a:r>
          <a:endParaRPr lang="pl-PL" sz="1300" kern="1200" dirty="0"/>
        </a:p>
      </dsp:txBody>
      <dsp:txXfrm>
        <a:off x="787591" y="3842311"/>
        <a:ext cx="937949" cy="1065038"/>
      </dsp:txXfrm>
    </dsp:sp>
    <dsp:sp modelId="{0EBCBCA1-30BB-45E5-85E4-25D4557891CF}">
      <dsp:nvSpPr>
        <dsp:cNvPr id="0" name=""/>
        <dsp:cNvSpPr/>
      </dsp:nvSpPr>
      <dsp:spPr>
        <a:xfrm>
          <a:off x="1596662" y="2903466"/>
          <a:ext cx="257757" cy="25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E9EAB-10D5-4202-9247-5C29B7FD47A5}">
      <dsp:nvSpPr>
        <dsp:cNvPr id="0" name=""/>
        <dsp:cNvSpPr/>
      </dsp:nvSpPr>
      <dsp:spPr>
        <a:xfrm>
          <a:off x="1725541" y="3032345"/>
          <a:ext cx="1188547" cy="187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80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Posterama"/>
            </a:rPr>
            <a:t>Zadowolenie</a:t>
          </a:r>
        </a:p>
      </dsp:txBody>
      <dsp:txXfrm>
        <a:off x="1725541" y="3032345"/>
        <a:ext cx="1188547" cy="1875004"/>
      </dsp:txXfrm>
    </dsp:sp>
    <dsp:sp modelId="{35B817E4-5202-485C-9AE2-C5FD4F0D0934}">
      <dsp:nvSpPr>
        <dsp:cNvPr id="0" name=""/>
        <dsp:cNvSpPr/>
      </dsp:nvSpPr>
      <dsp:spPr>
        <a:xfrm>
          <a:off x="2742250" y="2220588"/>
          <a:ext cx="343676" cy="343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99433-35CA-424D-8E64-89F1613165C7}">
      <dsp:nvSpPr>
        <dsp:cNvPr id="0" name=""/>
        <dsp:cNvSpPr/>
      </dsp:nvSpPr>
      <dsp:spPr>
        <a:xfrm>
          <a:off x="2914088" y="2392426"/>
          <a:ext cx="1381865" cy="251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07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Posterama"/>
            </a:rPr>
            <a:t>Uznanie wśród rówieśników</a:t>
          </a:r>
          <a:endParaRPr lang="pl-PL" sz="1300" kern="1200" dirty="0"/>
        </a:p>
      </dsp:txBody>
      <dsp:txXfrm>
        <a:off x="2914088" y="2392426"/>
        <a:ext cx="1381865" cy="2514922"/>
      </dsp:txXfrm>
    </dsp:sp>
    <dsp:sp modelId="{E60B3739-E9E1-446C-A34F-8467DDDCA2C8}">
      <dsp:nvSpPr>
        <dsp:cNvPr id="0" name=""/>
        <dsp:cNvSpPr/>
      </dsp:nvSpPr>
      <dsp:spPr>
        <a:xfrm>
          <a:off x="4073996" y="1687174"/>
          <a:ext cx="443915" cy="44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1034B-A208-4DE9-AFBE-23FA75C64566}">
      <dsp:nvSpPr>
        <dsp:cNvPr id="0" name=""/>
        <dsp:cNvSpPr/>
      </dsp:nvSpPr>
      <dsp:spPr>
        <a:xfrm>
          <a:off x="4295953" y="1909132"/>
          <a:ext cx="1431984" cy="2998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21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Posterama"/>
            </a:rPr>
            <a:t>Rozwijanie zainteresowań</a:t>
          </a:r>
        </a:p>
      </dsp:txBody>
      <dsp:txXfrm>
        <a:off x="4295953" y="1909132"/>
        <a:ext cx="1431984" cy="2998217"/>
      </dsp:txXfrm>
    </dsp:sp>
    <dsp:sp modelId="{21DF6F87-E6BE-4423-94A1-1D3AD026E9D4}">
      <dsp:nvSpPr>
        <dsp:cNvPr id="0" name=""/>
        <dsp:cNvSpPr/>
      </dsp:nvSpPr>
      <dsp:spPr>
        <a:xfrm>
          <a:off x="5445121" y="1330968"/>
          <a:ext cx="565633" cy="565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A1815-459E-4147-A964-75777915AA76}">
      <dsp:nvSpPr>
        <dsp:cNvPr id="0" name=""/>
        <dsp:cNvSpPr/>
      </dsp:nvSpPr>
      <dsp:spPr>
        <a:xfrm>
          <a:off x="5727938" y="1613785"/>
          <a:ext cx="1431984" cy="329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718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Posterama"/>
            </a:rPr>
            <a:t>Większa pewność siebie</a:t>
          </a:r>
        </a:p>
      </dsp:txBody>
      <dsp:txXfrm>
        <a:off x="5727938" y="1613785"/>
        <a:ext cx="1431984" cy="32935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04A6-0925-42C5-BEB5-36DF70A1DE2A}">
      <dsp:nvSpPr>
        <dsp:cNvPr id="0" name=""/>
        <dsp:cNvSpPr/>
      </dsp:nvSpPr>
      <dsp:spPr>
        <a:xfrm>
          <a:off x="0" y="585045"/>
          <a:ext cx="7037714" cy="43985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C9EB4-6E4B-4A48-931F-3E8E70A1D499}">
      <dsp:nvSpPr>
        <dsp:cNvPr id="0" name=""/>
        <dsp:cNvSpPr/>
      </dsp:nvSpPr>
      <dsp:spPr>
        <a:xfrm>
          <a:off x="693214" y="3855822"/>
          <a:ext cx="161867" cy="1618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10DDE-50B6-469A-84FF-271143809114}">
      <dsp:nvSpPr>
        <dsp:cNvPr id="0" name=""/>
        <dsp:cNvSpPr/>
      </dsp:nvSpPr>
      <dsp:spPr>
        <a:xfrm>
          <a:off x="774148" y="3936756"/>
          <a:ext cx="921940" cy="104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0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Posterama"/>
            </a:rPr>
            <a:t>Autorytet nauczyciela</a:t>
          </a:r>
          <a:endParaRPr lang="pl-PL" sz="1200" kern="1200" dirty="0"/>
        </a:p>
      </dsp:txBody>
      <dsp:txXfrm>
        <a:off x="774148" y="3936756"/>
        <a:ext cx="921940" cy="1046859"/>
      </dsp:txXfrm>
    </dsp:sp>
    <dsp:sp modelId="{740A90F5-A732-456B-8732-CB0FBE45505D}">
      <dsp:nvSpPr>
        <dsp:cNvPr id="0" name=""/>
        <dsp:cNvSpPr/>
      </dsp:nvSpPr>
      <dsp:spPr>
        <a:xfrm>
          <a:off x="1569410" y="3013936"/>
          <a:ext cx="253357" cy="2533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7B4596-CCEC-4CB7-8973-027122AC7548}">
      <dsp:nvSpPr>
        <dsp:cNvPr id="0" name=""/>
        <dsp:cNvSpPr/>
      </dsp:nvSpPr>
      <dsp:spPr>
        <a:xfrm>
          <a:off x="1696089" y="3140615"/>
          <a:ext cx="1168260" cy="184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249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Posterama"/>
            </a:rPr>
            <a:t>Motywacja do dalszej pracy w zawodzie</a:t>
          </a:r>
        </a:p>
      </dsp:txBody>
      <dsp:txXfrm>
        <a:off x="1696089" y="3140615"/>
        <a:ext cx="1168260" cy="1843001"/>
      </dsp:txXfrm>
    </dsp:sp>
    <dsp:sp modelId="{4AE25FA3-6433-42F5-8B43-AAE8DEEEA04C}">
      <dsp:nvSpPr>
        <dsp:cNvPr id="0" name=""/>
        <dsp:cNvSpPr/>
      </dsp:nvSpPr>
      <dsp:spPr>
        <a:xfrm>
          <a:off x="2695444" y="2342714"/>
          <a:ext cx="337810" cy="3378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06AFC-0142-46B6-9662-56BB82B82849}">
      <dsp:nvSpPr>
        <dsp:cNvPr id="0" name=""/>
        <dsp:cNvSpPr/>
      </dsp:nvSpPr>
      <dsp:spPr>
        <a:xfrm>
          <a:off x="2864349" y="2511619"/>
          <a:ext cx="1358278" cy="247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99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Posterama"/>
            </a:rPr>
            <a:t>Poszukiwanie nowych metod pracy</a:t>
          </a:r>
        </a:p>
      </dsp:txBody>
      <dsp:txXfrm>
        <a:off x="2864349" y="2511619"/>
        <a:ext cx="1358278" cy="2471997"/>
      </dsp:txXfrm>
    </dsp:sp>
    <dsp:sp modelId="{B54BDD94-F053-4C6C-BFCE-544A02AA827C}">
      <dsp:nvSpPr>
        <dsp:cNvPr id="0" name=""/>
        <dsp:cNvSpPr/>
      </dsp:nvSpPr>
      <dsp:spPr>
        <a:xfrm>
          <a:off x="4004459" y="1818404"/>
          <a:ext cx="436338" cy="4363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81B41-7F77-4F45-A004-4E6F8BBE0FA9}">
      <dsp:nvSpPr>
        <dsp:cNvPr id="0" name=""/>
        <dsp:cNvSpPr/>
      </dsp:nvSpPr>
      <dsp:spPr>
        <a:xfrm>
          <a:off x="4222628" y="2036573"/>
          <a:ext cx="1407542" cy="294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0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Posterama"/>
            </a:rPr>
            <a:t>Dobra samoocena</a:t>
          </a:r>
        </a:p>
      </dsp:txBody>
      <dsp:txXfrm>
        <a:off x="4222628" y="2036573"/>
        <a:ext cx="1407542" cy="2947042"/>
      </dsp:txXfrm>
    </dsp:sp>
    <dsp:sp modelId="{BBC0FB98-3251-4029-ACDC-17D097372750}">
      <dsp:nvSpPr>
        <dsp:cNvPr id="0" name=""/>
        <dsp:cNvSpPr/>
      </dsp:nvSpPr>
      <dsp:spPr>
        <a:xfrm>
          <a:off x="5352181" y="1468278"/>
          <a:ext cx="555979" cy="55597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39C339-15AB-44C8-B05E-A6EFEE52CF95}">
      <dsp:nvSpPr>
        <dsp:cNvPr id="0" name=""/>
        <dsp:cNvSpPr/>
      </dsp:nvSpPr>
      <dsp:spPr>
        <a:xfrm>
          <a:off x="5630171" y="1746268"/>
          <a:ext cx="1407542" cy="323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602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Posterama"/>
            </a:rPr>
            <a:t>Sprawniejsza praca</a:t>
          </a:r>
        </a:p>
      </dsp:txBody>
      <dsp:txXfrm>
        <a:off x="5630171" y="1746268"/>
        <a:ext cx="1407542" cy="3237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04A6-0925-42C5-BEB5-36DF70A1DE2A}">
      <dsp:nvSpPr>
        <dsp:cNvPr id="0" name=""/>
        <dsp:cNvSpPr/>
      </dsp:nvSpPr>
      <dsp:spPr>
        <a:xfrm>
          <a:off x="0" y="599422"/>
          <a:ext cx="7612808" cy="47580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AF793-95EA-495E-A954-F4DE9133845B}">
      <dsp:nvSpPr>
        <dsp:cNvPr id="0" name=""/>
        <dsp:cNvSpPr/>
      </dsp:nvSpPr>
      <dsp:spPr>
        <a:xfrm>
          <a:off x="749861" y="4137475"/>
          <a:ext cx="175094" cy="1750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DBB05-A841-4646-843D-1BE0B17AB27C}">
      <dsp:nvSpPr>
        <dsp:cNvPr id="0" name=""/>
        <dsp:cNvSpPr/>
      </dsp:nvSpPr>
      <dsp:spPr>
        <a:xfrm>
          <a:off x="837408" y="4225022"/>
          <a:ext cx="997277" cy="113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79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Posterama"/>
            </a:rPr>
            <a:t>Dobra atmosfera i podnieisienie jakości pracy w szkole</a:t>
          </a:r>
          <a:endParaRPr lang="pl-PL" sz="1100" kern="1200" dirty="0"/>
        </a:p>
      </dsp:txBody>
      <dsp:txXfrm>
        <a:off x="837408" y="4225022"/>
        <a:ext cx="997277" cy="1132405"/>
      </dsp:txXfrm>
    </dsp:sp>
    <dsp:sp modelId="{171450D5-A221-4B38-9E22-5AA3BFAD2DF6}">
      <dsp:nvSpPr>
        <dsp:cNvPr id="0" name=""/>
        <dsp:cNvSpPr/>
      </dsp:nvSpPr>
      <dsp:spPr>
        <a:xfrm>
          <a:off x="1697656" y="3226792"/>
          <a:ext cx="274061" cy="2740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15CD2-FAAE-4F2A-A41C-6B5E6DC3A7BE}">
      <dsp:nvSpPr>
        <dsp:cNvPr id="0" name=""/>
        <dsp:cNvSpPr/>
      </dsp:nvSpPr>
      <dsp:spPr>
        <a:xfrm>
          <a:off x="1834686" y="3363823"/>
          <a:ext cx="1263726" cy="199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19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Posterama"/>
            </a:rPr>
            <a:t>Rozwój szkoły</a:t>
          </a:r>
        </a:p>
      </dsp:txBody>
      <dsp:txXfrm>
        <a:off x="1834686" y="3363823"/>
        <a:ext cx="1263726" cy="1993604"/>
      </dsp:txXfrm>
    </dsp:sp>
    <dsp:sp modelId="{451C3A6C-F137-4B7D-875B-CB9A4BAEE1DE}">
      <dsp:nvSpPr>
        <dsp:cNvPr id="0" name=""/>
        <dsp:cNvSpPr/>
      </dsp:nvSpPr>
      <dsp:spPr>
        <a:xfrm>
          <a:off x="2915705" y="2500721"/>
          <a:ext cx="365414" cy="3654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C76-DAD4-480E-81C0-D90C69FB7339}">
      <dsp:nvSpPr>
        <dsp:cNvPr id="0" name=""/>
        <dsp:cNvSpPr/>
      </dsp:nvSpPr>
      <dsp:spPr>
        <a:xfrm>
          <a:off x="3098412" y="2683428"/>
          <a:ext cx="1469271" cy="267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26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Posterama"/>
            </a:rPr>
            <a:t>Łatwość pozyskiwania sponsorów</a:t>
          </a:r>
        </a:p>
      </dsp:txBody>
      <dsp:txXfrm>
        <a:off x="3098412" y="2683428"/>
        <a:ext cx="1469271" cy="2673998"/>
      </dsp:txXfrm>
    </dsp:sp>
    <dsp:sp modelId="{EC817B55-5B43-4BA5-B60A-F982FDBFD7A3}">
      <dsp:nvSpPr>
        <dsp:cNvPr id="0" name=""/>
        <dsp:cNvSpPr/>
      </dsp:nvSpPr>
      <dsp:spPr>
        <a:xfrm>
          <a:off x="4331687" y="1933567"/>
          <a:ext cx="471994" cy="4719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8EC468-C42D-49B3-980A-4C4D4BB8B88B}">
      <dsp:nvSpPr>
        <dsp:cNvPr id="0" name=""/>
        <dsp:cNvSpPr/>
      </dsp:nvSpPr>
      <dsp:spPr>
        <a:xfrm>
          <a:off x="4567684" y="2169564"/>
          <a:ext cx="1522561" cy="318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0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Posterama"/>
            </a:rPr>
            <a:t>Promocja szkoły</a:t>
          </a:r>
        </a:p>
      </dsp:txBody>
      <dsp:txXfrm>
        <a:off x="4567684" y="2169564"/>
        <a:ext cx="1522561" cy="3187863"/>
      </dsp:txXfrm>
    </dsp:sp>
    <dsp:sp modelId="{11FCF42B-FBD4-4121-9F66-5CB8BE475FEF}">
      <dsp:nvSpPr>
        <dsp:cNvPr id="0" name=""/>
        <dsp:cNvSpPr/>
      </dsp:nvSpPr>
      <dsp:spPr>
        <a:xfrm>
          <a:off x="5789540" y="1554829"/>
          <a:ext cx="601411" cy="6014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A0AA0-B6E5-4745-96FB-DD557819EBC9}">
      <dsp:nvSpPr>
        <dsp:cNvPr id="0" name=""/>
        <dsp:cNvSpPr/>
      </dsp:nvSpPr>
      <dsp:spPr>
        <a:xfrm>
          <a:off x="6090246" y="1855535"/>
          <a:ext cx="1522561" cy="3501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676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Posterama"/>
            </a:rPr>
            <a:t>Prestiż szkoły</a:t>
          </a:r>
        </a:p>
      </dsp:txBody>
      <dsp:txXfrm>
        <a:off x="6090246" y="1855535"/>
        <a:ext cx="1522561" cy="350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8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44.sv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50.sv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Rectangle 232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41" name="Group 234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250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252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259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261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263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" name="Freeform: Shape 265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8" name="Freeform: Shape 267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3" name="Rectangle 302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Obraz 13" descr="Chłopiec z plecakiem odrzutowym">
            <a:extLst>
              <a:ext uri="{FF2B5EF4-FFF2-40B4-BE49-F238E27FC236}">
                <a16:creationId xmlns:a16="http://schemas.microsoft.com/office/drawing/2014/main" id="{81067465-ACD7-4619-8EAE-5B816D44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3" b="244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319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323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324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325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326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5"/>
            <a:ext cx="914400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/>
              <a:t>Jak motywowawć dziecko do nauki ???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87169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75321C-FB29-4535-A841-6DD514261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3299C0-2D74-4F16-A73D-E707314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0BEED42-329A-41AE-9134-BBAD32D4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38" y="1879448"/>
            <a:ext cx="10733204" cy="3847924"/>
          </a:xfrm>
        </p:spPr>
        <p:txBody>
          <a:bodyPr anchor="t">
            <a:normAutofit/>
          </a:bodyPr>
          <a:lstStyle/>
          <a:p>
            <a:pPr algn="l"/>
            <a:r>
              <a:rPr lang="pl-PL" sz="2400" dirty="0">
                <a:solidFill>
                  <a:schemeClr val="tx2"/>
                </a:solidFill>
                <a:latin typeface="Modern No. 20"/>
                <a:cs typeface="Posterama"/>
              </a:rPr>
              <a:t>Atmosfera domu rodzinnego:</a:t>
            </a:r>
            <a:br>
              <a:rPr lang="pl-PL" sz="2400" dirty="0">
                <a:solidFill>
                  <a:schemeClr val="tx2"/>
                </a:solidFill>
                <a:latin typeface="Modern No. 20"/>
                <a:cs typeface="Posterama"/>
              </a:rPr>
            </a:br>
            <a:endParaRPr lang="pl-PL" sz="2400">
              <a:solidFill>
                <a:schemeClr val="tx2"/>
              </a:solidFill>
              <a:latin typeface="Modern No. 2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9E2FD5-3936-452E-8190-986C4B4E7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3" y="-187801"/>
            <a:ext cx="10733204" cy="1664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Modern No. 20"/>
              </a:rPr>
              <a:t>Rodzice</a:t>
            </a:r>
          </a:p>
        </p:txBody>
      </p:sp>
      <p:pic>
        <p:nvPicPr>
          <p:cNvPr id="4" name="Grafika 4" descr="Znaczek — obserwuj z wypełnieniem pełnym">
            <a:extLst>
              <a:ext uri="{FF2B5EF4-FFF2-40B4-BE49-F238E27FC236}">
                <a16:creationId xmlns:a16="http://schemas.microsoft.com/office/drawing/2014/main" id="{63F53EFF-CF1D-407B-8F01-920BC426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61" y="2281687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ECE868-FEC6-4725-9EE0-348611E81547}"/>
              </a:ext>
            </a:extLst>
          </p:cNvPr>
          <p:cNvSpPr txBox="1"/>
          <p:nvPr/>
        </p:nvSpPr>
        <p:spPr>
          <a:xfrm>
            <a:off x="1690777" y="2452777"/>
            <a:ext cx="668259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Mądra miłość rodzicielska, system wartości uznawany przez rodziców, poczucie bezpieczeństwa, dobre relacje między rodzicami i dziećmi, sukcesy rodziców, satysfakcja zadowolenie rodziców, aspiracje rodziców, autorytet, tolerancja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CE8FFF-9FD8-46C1-AA30-D38344375440}"/>
              </a:ext>
            </a:extLst>
          </p:cNvPr>
          <p:cNvSpPr txBox="1"/>
          <p:nvPr/>
        </p:nvSpPr>
        <p:spPr>
          <a:xfrm>
            <a:off x="581923" y="4075622"/>
            <a:ext cx="37064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Modern No. 20"/>
              </a:rPr>
              <a:t>Postawy rodzicielskie:</a:t>
            </a:r>
          </a:p>
        </p:txBody>
      </p:sp>
      <p:pic>
        <p:nvPicPr>
          <p:cNvPr id="9" name="Grafika 10" descr="Samolot z wypełnieniem pełnym">
            <a:extLst>
              <a:ext uri="{FF2B5EF4-FFF2-40B4-BE49-F238E27FC236}">
                <a16:creationId xmlns:a16="http://schemas.microsoft.com/office/drawing/2014/main" id="{3F8F42E7-1F0A-4CE5-9DE7-954D18068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970" y="4812102"/>
            <a:ext cx="914400" cy="9144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449232-80D0-4F16-A367-981BC75E7416}"/>
              </a:ext>
            </a:extLst>
          </p:cNvPr>
          <p:cNvSpPr txBox="1"/>
          <p:nvPr/>
        </p:nvSpPr>
        <p:spPr>
          <a:xfrm>
            <a:off x="1817478" y="4908610"/>
            <a:ext cx="73295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Akceptacja dziecka, stymulowanie rozwoju dziecka, rozpoznawanie i zaspokajanie potrzeb dziecka, pochwały, nagrody i kary, warunki do nauki, duma rodziców ze swego dziecka, wysokie wymagania rodziców, rozbudzanie zainteresowań, wspieranie dziecka</a:t>
            </a:r>
          </a:p>
        </p:txBody>
      </p:sp>
    </p:spTree>
    <p:extLst>
      <p:ext uri="{BB962C8B-B14F-4D97-AF65-F5344CB8AC3E}">
        <p14:creationId xmlns:p14="http://schemas.microsoft.com/office/powerpoint/2010/main" val="302190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75321C-FB29-4535-A841-6DD514261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3299C0-2D74-4F16-A73D-E707314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0BEED42-329A-41AE-9134-BBAD32D4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38" y="1261222"/>
            <a:ext cx="10733204" cy="3847924"/>
          </a:xfrm>
        </p:spPr>
        <p:txBody>
          <a:bodyPr anchor="t">
            <a:normAutofit/>
          </a:bodyPr>
          <a:lstStyle/>
          <a:p>
            <a:pPr algn="l"/>
            <a:r>
              <a:rPr lang="pl-PL" sz="2400" dirty="0">
                <a:solidFill>
                  <a:schemeClr val="tx2"/>
                </a:solidFill>
                <a:latin typeface="Modern No. 20"/>
                <a:cs typeface="Posterama"/>
              </a:rPr>
              <a:t>Środowisko szkolne- klimat szkoły:</a:t>
            </a:r>
            <a:br>
              <a:rPr lang="pl-PL" sz="2400" dirty="0">
                <a:solidFill>
                  <a:schemeClr val="tx2"/>
                </a:solidFill>
                <a:latin typeface="Modern No. 20"/>
                <a:cs typeface="Posterama"/>
              </a:rPr>
            </a:br>
            <a:endParaRPr lang="pl-PL" sz="2400">
              <a:solidFill>
                <a:schemeClr val="tx2"/>
              </a:solidFill>
              <a:latin typeface="Modern No. 2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9E2FD5-3936-452E-8190-986C4B4E7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3" y="-187801"/>
            <a:ext cx="10733204" cy="1664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Modern No. 20"/>
              </a:rPr>
              <a:t>Nauczyciele</a:t>
            </a:r>
          </a:p>
        </p:txBody>
      </p:sp>
      <p:pic>
        <p:nvPicPr>
          <p:cNvPr id="4" name="Grafika 4" descr="Znaczek — obserwuj z wypełnieniem pełnym">
            <a:extLst>
              <a:ext uri="{FF2B5EF4-FFF2-40B4-BE49-F238E27FC236}">
                <a16:creationId xmlns:a16="http://schemas.microsoft.com/office/drawing/2014/main" id="{63F53EFF-CF1D-407B-8F01-920BC426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80" y="1720970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ECE868-FEC6-4725-9EE0-348611E81547}"/>
              </a:ext>
            </a:extLst>
          </p:cNvPr>
          <p:cNvSpPr txBox="1"/>
          <p:nvPr/>
        </p:nvSpPr>
        <p:spPr>
          <a:xfrm>
            <a:off x="1690777" y="1791419"/>
            <a:ext cx="720018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Atmosfera zaufania i zrozumienia, dobra baza dydaktyczna, dobry kontakt z nauczycielem, wzajemny szacunek, możliwość rozwijania zainteresowań, dobra znajomość uczniów i jego środowiska, pełna akceptacja, cierpliwość nauczyciela, opracowanie systemu oceniania i nagradzania uczniów, wskazywanie wzorców osobowych, prezentacja osiągnięć uczniów na szerszym forum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CE8FFF-9FD8-46C1-AA30-D38344375440}"/>
              </a:ext>
            </a:extLst>
          </p:cNvPr>
          <p:cNvSpPr txBox="1"/>
          <p:nvPr/>
        </p:nvSpPr>
        <p:spPr>
          <a:xfrm>
            <a:off x="581923" y="3615546"/>
            <a:ext cx="39652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Modern No. 20"/>
              </a:rPr>
              <a:t>Sposoby pracy nauczyciela:</a:t>
            </a:r>
          </a:p>
        </p:txBody>
      </p:sp>
      <p:pic>
        <p:nvPicPr>
          <p:cNvPr id="9" name="Grafika 10" descr="Samolot z wypełnieniem pełnym">
            <a:extLst>
              <a:ext uri="{FF2B5EF4-FFF2-40B4-BE49-F238E27FC236}">
                <a16:creationId xmlns:a16="http://schemas.microsoft.com/office/drawing/2014/main" id="{3F8F42E7-1F0A-4CE5-9DE7-954D18068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479" y="4337649"/>
            <a:ext cx="914400" cy="9144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449232-80D0-4F16-A367-981BC75E7416}"/>
              </a:ext>
            </a:extLst>
          </p:cNvPr>
          <p:cNvSpPr txBox="1"/>
          <p:nvPr/>
        </p:nvSpPr>
        <p:spPr>
          <a:xfrm>
            <a:off x="1688082" y="4261629"/>
            <a:ext cx="732957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Indywidualne podejście do ucznia, stawianie celów, pochwały, nagrody, sposób prowadzenia zajęć (atrakcyjne metody), adekwatne oceny, pozytywne uwagi, tempo lekcji dostosowne do możliwości uczniów, systematycznie sprawdzane prace domowe, konsekwencje w działaniu, docenianie wkładu pracy ucznia, przekazywanie uwag w cztery oczy, podwyzszanie wymagań, odwoływanie się do zainteresowań uczniów ich potrzeb, odnajdywanie w pracy ucznia mocnych stron, pochwała przed rodzicami, pochwała przed klasą, </a:t>
            </a:r>
            <a:r>
              <a:rPr lang="pl-PL"/>
              <a:t>pozytywna rywalizacja w grupie rówieśniczej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41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75321C-FB29-4535-A841-6DD514261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3299C0-2D74-4F16-A73D-E707314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0BEED42-329A-41AE-9134-BBAD32D4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689" y="801147"/>
            <a:ext cx="10733204" cy="3847924"/>
          </a:xfrm>
        </p:spPr>
        <p:txBody>
          <a:bodyPr anchor="t">
            <a:normAutofit/>
          </a:bodyPr>
          <a:lstStyle/>
          <a:p>
            <a:pPr algn="l"/>
            <a:r>
              <a:rPr lang="pl-PL" sz="2400">
                <a:solidFill>
                  <a:schemeClr val="tx1"/>
                </a:solidFill>
                <a:latin typeface="Modern No. 20"/>
                <a:cs typeface="Posterama"/>
              </a:rPr>
              <a:t>Cechy indywidualne:</a:t>
            </a:r>
            <a:br>
              <a:rPr lang="pl-PL" sz="2400" dirty="0">
                <a:solidFill>
                  <a:schemeClr val="tx2"/>
                </a:solidFill>
                <a:latin typeface="Modern No. 20"/>
                <a:cs typeface="Posterama"/>
              </a:rPr>
            </a:br>
            <a:endParaRPr lang="pl-PL" sz="2400">
              <a:solidFill>
                <a:schemeClr val="tx2"/>
              </a:solidFill>
              <a:latin typeface="Modern No. 2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9E2FD5-3936-452E-8190-986C4B4E7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3" y="-187801"/>
            <a:ext cx="10733204" cy="13627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>
                <a:solidFill>
                  <a:schemeClr val="tx2"/>
                </a:solidFill>
                <a:latin typeface="Modern No. 20"/>
              </a:rPr>
              <a:t>Uczniowie</a:t>
            </a:r>
            <a:endParaRPr lang="pl-PL" sz="4000" dirty="0">
              <a:solidFill>
                <a:schemeClr val="tx2"/>
              </a:solidFill>
              <a:latin typeface="Modern No. 20"/>
            </a:endParaRPr>
          </a:p>
        </p:txBody>
      </p:sp>
      <p:pic>
        <p:nvPicPr>
          <p:cNvPr id="4" name="Grafika 4" descr="Znaczek — obserwuj z wypełnieniem pełnym">
            <a:extLst>
              <a:ext uri="{FF2B5EF4-FFF2-40B4-BE49-F238E27FC236}">
                <a16:creationId xmlns:a16="http://schemas.microsoft.com/office/drawing/2014/main" id="{63F53EFF-CF1D-407B-8F01-920BC426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9" y="1260894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ECE868-FEC6-4725-9EE0-348611E81547}"/>
              </a:ext>
            </a:extLst>
          </p:cNvPr>
          <p:cNvSpPr txBox="1"/>
          <p:nvPr/>
        </p:nvSpPr>
        <p:spPr>
          <a:xfrm>
            <a:off x="1705154" y="1374476"/>
            <a:ext cx="72001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Zdrowie fizyczne i psychiczne, zdolności, cechy charakteru takie jak: wytrwałość w dążeniu do celu, zdolność radzenia sobie z </a:t>
            </a:r>
            <a:r>
              <a:rPr lang="pl-PL"/>
              <a:t>porażkami, samodyscyplina, samodzielność;</a:t>
            </a:r>
          </a:p>
          <a:p>
            <a:r>
              <a:rPr lang="pl-PL"/>
              <a:t>wcześniejsze pozytywne doświadczenia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CE8FFF-9FD8-46C1-AA30-D38344375440}"/>
              </a:ext>
            </a:extLst>
          </p:cNvPr>
          <p:cNvSpPr txBox="1"/>
          <p:nvPr/>
        </p:nvSpPr>
        <p:spPr>
          <a:xfrm>
            <a:off x="696942" y="2551621"/>
            <a:ext cx="39652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Modern No. 20"/>
              </a:rPr>
              <a:t>Postawy:</a:t>
            </a:r>
          </a:p>
        </p:txBody>
      </p:sp>
      <p:pic>
        <p:nvPicPr>
          <p:cNvPr id="9" name="Grafika 10" descr="Samolot z wypełnieniem pełnym">
            <a:extLst>
              <a:ext uri="{FF2B5EF4-FFF2-40B4-BE49-F238E27FC236}">
                <a16:creationId xmlns:a16="http://schemas.microsoft.com/office/drawing/2014/main" id="{3F8F42E7-1F0A-4CE5-9DE7-954D18068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252" y="3144328"/>
            <a:ext cx="914400" cy="9144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449232-80D0-4F16-A367-981BC75E7416}"/>
              </a:ext>
            </a:extLst>
          </p:cNvPr>
          <p:cNvSpPr txBox="1"/>
          <p:nvPr/>
        </p:nvSpPr>
        <p:spPr>
          <a:xfrm>
            <a:off x="1702459" y="3111440"/>
            <a:ext cx="73295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Dobra samoocena, zainteresowaniaq, wiara we własne moźliwości, zadowolenie ze swoich osiągnięć, poczucie zadowolenia z siebie, ciekawość świata i wiedzy, zaspokojenie własnych ambicji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9AF4C8-501F-484D-9320-752C6047948F}"/>
              </a:ext>
            </a:extLst>
          </p:cNvPr>
          <p:cNvSpPr txBox="1"/>
          <p:nvPr/>
        </p:nvSpPr>
        <p:spPr>
          <a:xfrm>
            <a:off x="741872" y="4178061"/>
            <a:ext cx="44109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Modern No. 20"/>
              </a:rPr>
              <a:t>Zaspokajanie potrzeb, </a:t>
            </a:r>
            <a:r>
              <a:rPr lang="pl-PL" sz="2400">
                <a:latin typeface="Modern No. 20"/>
              </a:rPr>
              <a:t>działania:</a:t>
            </a:r>
            <a:endParaRPr lang="pl-PL" sz="2400" dirty="0">
              <a:latin typeface="Modern No. 20"/>
            </a:endParaRPr>
          </a:p>
        </p:txBody>
      </p:sp>
      <p:pic>
        <p:nvPicPr>
          <p:cNvPr id="13" name="Grafika 14" descr="Aspiracja z wypełnieniem pełnym">
            <a:extLst>
              <a:ext uri="{FF2B5EF4-FFF2-40B4-BE49-F238E27FC236}">
                <a16:creationId xmlns:a16="http://schemas.microsoft.com/office/drawing/2014/main" id="{F555DF70-A39F-4E2B-BEEF-94DB2A120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988" y="4740216"/>
            <a:ext cx="1173192" cy="1187569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7F7FAC-40F7-4F18-A5C0-D9BE605CA092}"/>
              </a:ext>
            </a:extLst>
          </p:cNvPr>
          <p:cNvSpPr txBox="1"/>
          <p:nvPr/>
        </p:nvSpPr>
        <p:spPr>
          <a:xfrm>
            <a:off x="1875885" y="4808867"/>
            <a:ext cx="73439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Chęć zdobycia uznania u uczniów i nauczycieli, rywalizacja w klasie, dobre oceny, umiejętność współpracy, uzyskanie promocji do następnej klasy, zdobycie dobrego zawodu, stypendia, chęć dorównania innym, chęć zaspokojenia oczekiwań, zwrócenie uwagi </a:t>
            </a:r>
            <a:r>
              <a:rPr lang="pl-PL"/>
              <a:t>na siebie, chęć nagrody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853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26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262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264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266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277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278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322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323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324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27" name="Rectangle 32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1" name="Right Triangle 330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354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725467"/>
            <a:ext cx="541425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400" b="1">
                <a:solidFill>
                  <a:schemeClr val="tx2">
                    <a:alpha val="80000"/>
                  </a:schemeClr>
                </a:solidFill>
              </a:rPr>
            </a:br>
            <a:endParaRPr lang="en-US" sz="540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5A29FE-3C77-4FC8-85D5-03D736AF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218" y="1258529"/>
            <a:ext cx="6003725" cy="3386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>
                <a:solidFill>
                  <a:schemeClr val="tx2">
                    <a:alpha val="80000"/>
                  </a:schemeClr>
                </a:solidFill>
                <a:latin typeface="Modern No. 20"/>
              </a:rPr>
              <a:t>Korzyści z motywowania uczniów do nauki</a:t>
            </a:r>
            <a:endParaRPr lang="pl-PL" sz="4000">
              <a:solidFill>
                <a:schemeClr val="tx2">
                  <a:alpha val="80000"/>
                </a:schemeClr>
              </a:solidFill>
              <a:latin typeface="Modern No. 20"/>
            </a:endParaRPr>
          </a:p>
          <a:p>
            <a:pPr algn="ctr"/>
            <a:r>
              <a:rPr lang="en-US" sz="4000">
                <a:solidFill>
                  <a:schemeClr val="tx2">
                    <a:alpha val="80000"/>
                  </a:schemeClr>
                </a:solidFill>
                <a:latin typeface="Modern No. 20"/>
              </a:rPr>
              <a:t>!!!</a:t>
            </a:r>
          </a:p>
        </p:txBody>
      </p:sp>
      <p:pic>
        <p:nvPicPr>
          <p:cNvPr id="421" name="Picture 420" descr="Studiujący uczniowie szkoły średniej">
            <a:extLst>
              <a:ext uri="{FF2B5EF4-FFF2-40B4-BE49-F238E27FC236}">
                <a16:creationId xmlns:a16="http://schemas.microsoft.com/office/drawing/2014/main" id="{094432C7-DDDA-469B-9D44-6DE3AFEAD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8" r="20228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752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8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32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32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5" name="Freeform: Shape 3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356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358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360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77" name="Rectangle 37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0" name="Right Triangle 379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761F583F-AF5E-4AB9-9BF4-73270C1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34" y="-1445514"/>
            <a:ext cx="541425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>
                    <a:alpha val="80000"/>
                  </a:schemeClr>
                </a:solidFill>
              </a:rPr>
              <a:t>Dla rodziców</a:t>
            </a:r>
          </a:p>
        </p:txBody>
      </p:sp>
      <p:pic>
        <p:nvPicPr>
          <p:cNvPr id="664" name="Picture 663" descr="Miś">
            <a:extLst>
              <a:ext uri="{FF2B5EF4-FFF2-40B4-BE49-F238E27FC236}">
                <a16:creationId xmlns:a16="http://schemas.microsoft.com/office/drawing/2014/main" id="{34B74349-065D-4F6D-B46B-8640B2A6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8" r="20737" b="-1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652174-362F-4910-A558-711BCE4CB6EB}"/>
              </a:ext>
            </a:extLst>
          </p:cNvPr>
          <p:cNvSpPr txBox="1"/>
          <p:nvPr/>
        </p:nvSpPr>
        <p:spPr>
          <a:xfrm>
            <a:off x="1201947" y="18920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AB235EA-FCC0-4D45-B2DD-81DF5FC73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092562"/>
              </p:ext>
            </p:extLst>
          </p:nvPr>
        </p:nvGraphicFramePr>
        <p:xfrm>
          <a:off x="201283" y="1341407"/>
          <a:ext cx="7476226" cy="526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728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8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32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32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5" name="Freeform: Shape 3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356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358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360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77" name="Rectangle 37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0" name="Right Triangle 379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761F583F-AF5E-4AB9-9BF4-73270C1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08" y="-712269"/>
            <a:ext cx="541425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>
                    <a:alpha val="80000"/>
                  </a:schemeClr>
                </a:solidFill>
              </a:rPr>
              <a:t>Dla uczniów</a:t>
            </a:r>
          </a:p>
        </p:txBody>
      </p:sp>
      <p:pic>
        <p:nvPicPr>
          <p:cNvPr id="664" name="Picture 663" descr="Klasa z uczniami podnoszącymi ręce przed nauczycielem">
            <a:extLst>
              <a:ext uri="{FF2B5EF4-FFF2-40B4-BE49-F238E27FC236}">
                <a16:creationId xmlns:a16="http://schemas.microsoft.com/office/drawing/2014/main" id="{34B74349-065D-4F6D-B46B-8640B2A6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0" r="20140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652174-362F-4910-A558-711BCE4CB6EB}"/>
              </a:ext>
            </a:extLst>
          </p:cNvPr>
          <p:cNvSpPr txBox="1"/>
          <p:nvPr/>
        </p:nvSpPr>
        <p:spPr>
          <a:xfrm>
            <a:off x="1201947" y="18920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AB235EA-FCC0-4D45-B2DD-81DF5FC73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380444"/>
              </p:ext>
            </p:extLst>
          </p:nvPr>
        </p:nvGraphicFramePr>
        <p:xfrm>
          <a:off x="258793" y="1140124"/>
          <a:ext cx="7159923" cy="533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86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64" name="Rectangle 26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8" name="Right Triangle 267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761F583F-AF5E-4AB9-9BF4-73270C1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153813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Dla nauczyciela</a:t>
            </a:r>
          </a:p>
        </p:txBody>
      </p:sp>
      <p:pic>
        <p:nvPicPr>
          <p:cNvPr id="664" name="Picture 663" descr="Nauczyciel szkoły średniej wzywający ucznia w klasie">
            <a:extLst>
              <a:ext uri="{FF2B5EF4-FFF2-40B4-BE49-F238E27FC236}">
                <a16:creationId xmlns:a16="http://schemas.microsoft.com/office/drawing/2014/main" id="{34B74349-065D-4F6D-B46B-8640B2A6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8" r="20108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652174-362F-4910-A558-711BCE4CB6EB}"/>
              </a:ext>
            </a:extLst>
          </p:cNvPr>
          <p:cNvSpPr txBox="1"/>
          <p:nvPr/>
        </p:nvSpPr>
        <p:spPr>
          <a:xfrm>
            <a:off x="1201947" y="18920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AB235EA-FCC0-4D45-B2DD-81DF5FC73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834745"/>
              </p:ext>
            </p:extLst>
          </p:nvPr>
        </p:nvGraphicFramePr>
        <p:xfrm>
          <a:off x="212785" y="921324"/>
          <a:ext cx="7037714" cy="556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78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64" name="Rectangle 26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8" name="Right Triangle 267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761F583F-AF5E-4AB9-9BF4-73270C1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47" y="599511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Dla szkoły</a:t>
            </a:r>
          </a:p>
        </p:txBody>
      </p:sp>
      <p:pic>
        <p:nvPicPr>
          <p:cNvPr id="664" name="Picture 663" descr="Skomplikowane formuły matematyczne na tablicy">
            <a:extLst>
              <a:ext uri="{FF2B5EF4-FFF2-40B4-BE49-F238E27FC236}">
                <a16:creationId xmlns:a16="http://schemas.microsoft.com/office/drawing/2014/main" id="{34B74349-065D-4F6D-B46B-8640B2A6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5" r="18665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652174-362F-4910-A558-711BCE4CB6EB}"/>
              </a:ext>
            </a:extLst>
          </p:cNvPr>
          <p:cNvSpPr txBox="1"/>
          <p:nvPr/>
        </p:nvSpPr>
        <p:spPr>
          <a:xfrm>
            <a:off x="1201947" y="18920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AB235EA-FCC0-4D45-B2DD-81DF5FC73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199594"/>
              </p:ext>
            </p:extLst>
          </p:nvPr>
        </p:nvGraphicFramePr>
        <p:xfrm>
          <a:off x="140899" y="820683"/>
          <a:ext cx="7612808" cy="595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00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6" name="Rectangle 235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7" name="Picture 146" descr="Ludzie biznesu ciągnący linę">
            <a:extLst>
              <a:ext uri="{FF2B5EF4-FFF2-40B4-BE49-F238E27FC236}">
                <a16:creationId xmlns:a16="http://schemas.microsoft.com/office/drawing/2014/main" id="{A6998E03-3E6D-4873-9F26-35FB3102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8" name="Flowchart: Document 237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260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262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0AD2287-E62D-4278-9192-60E1AC3C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56799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Jak motywować dziecko do nauki?</a:t>
            </a:r>
          </a:p>
        </p:txBody>
      </p:sp>
    </p:spTree>
    <p:extLst>
      <p:ext uri="{BB962C8B-B14F-4D97-AF65-F5344CB8AC3E}">
        <p14:creationId xmlns:p14="http://schemas.microsoft.com/office/powerpoint/2010/main" val="418783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24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24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24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24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25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25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280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282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284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286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288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3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325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356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358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360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44" name="Rectangle 443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7" name="Right Triangle 44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471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473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475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b="1" kern="1200">
                <a:latin typeface="+mj-lt"/>
                <a:ea typeface="+mj-ea"/>
                <a:cs typeface="+mj-cs"/>
              </a:rPr>
            </a:b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47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5B62A90F-B02D-45B5-BC7A-EEA25401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752395"/>
              </p:ext>
            </p:extLst>
          </p:nvPr>
        </p:nvGraphicFramePr>
        <p:xfrm>
          <a:off x="4892342" y="199425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07" name="Grafika 2407" descr="Amulet z wypełnieniem pełnym">
            <a:extLst>
              <a:ext uri="{FF2B5EF4-FFF2-40B4-BE49-F238E27FC236}">
                <a16:creationId xmlns:a16="http://schemas.microsoft.com/office/drawing/2014/main" id="{89CBF6F2-5A1B-4EBB-9A35-B30CCE087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231" y="5638799"/>
            <a:ext cx="429492" cy="4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38" name="Rectangle 53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81CC2FD-F5D2-4415-8486-46858CC42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2" name="Right Triangle 54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E1063619-981B-4E62-A26E-E345BB3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90211" y="0"/>
            <a:ext cx="4039677" cy="1269438"/>
          </a:xfrm>
          <a:custGeom>
            <a:avLst/>
            <a:gdLst>
              <a:gd name="connsiteX0" fmla="*/ 2019838 w 4039677"/>
              <a:gd name="connsiteY0" fmla="*/ 0 h 1269438"/>
              <a:gd name="connsiteX1" fmla="*/ 3994238 w 4039677"/>
              <a:gd name="connsiteY1" fmla="*/ 1175114 h 1269438"/>
              <a:gd name="connsiteX2" fmla="*/ 4039677 w 4039677"/>
              <a:gd name="connsiteY2" fmla="*/ 1269438 h 1269438"/>
              <a:gd name="connsiteX3" fmla="*/ 3004689 w 4039677"/>
              <a:gd name="connsiteY3" fmla="*/ 1269438 h 1269438"/>
              <a:gd name="connsiteX4" fmla="*/ 3000461 w 4039677"/>
              <a:gd name="connsiteY4" fmla="*/ 1264787 h 1269438"/>
              <a:gd name="connsiteX5" fmla="*/ 2019838 w 4039677"/>
              <a:gd name="connsiteY5" fmla="*/ 858599 h 1269438"/>
              <a:gd name="connsiteX6" fmla="*/ 1039216 w 4039677"/>
              <a:gd name="connsiteY6" fmla="*/ 1264787 h 1269438"/>
              <a:gd name="connsiteX7" fmla="*/ 1034988 w 4039677"/>
              <a:gd name="connsiteY7" fmla="*/ 1269438 h 1269438"/>
              <a:gd name="connsiteX8" fmla="*/ 0 w 4039677"/>
              <a:gd name="connsiteY8" fmla="*/ 1269438 h 1269438"/>
              <a:gd name="connsiteX9" fmla="*/ 45438 w 4039677"/>
              <a:gd name="connsiteY9" fmla="*/ 1175114 h 1269438"/>
              <a:gd name="connsiteX10" fmla="*/ 2019838 w 4039677"/>
              <a:gd name="connsiteY10" fmla="*/ 0 h 12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9677" h="1269438">
                <a:moveTo>
                  <a:pt x="2019838" y="0"/>
                </a:moveTo>
                <a:cubicBezTo>
                  <a:pt x="2872410" y="0"/>
                  <a:pt x="3614002" y="475164"/>
                  <a:pt x="3994238" y="1175114"/>
                </a:cubicBezTo>
                <a:lnTo>
                  <a:pt x="4039677" y="1269438"/>
                </a:lnTo>
                <a:lnTo>
                  <a:pt x="3004689" y="1269438"/>
                </a:lnTo>
                <a:lnTo>
                  <a:pt x="3000461" y="1264787"/>
                </a:lnTo>
                <a:cubicBezTo>
                  <a:pt x="2749498" y="1013823"/>
                  <a:pt x="2402795" y="858599"/>
                  <a:pt x="2019838" y="858599"/>
                </a:cubicBezTo>
                <a:cubicBezTo>
                  <a:pt x="1636881" y="858599"/>
                  <a:pt x="1290179" y="1013823"/>
                  <a:pt x="1039216" y="1264787"/>
                </a:cubicBezTo>
                <a:lnTo>
                  <a:pt x="1034988" y="1269438"/>
                </a:lnTo>
                <a:lnTo>
                  <a:pt x="0" y="1269438"/>
                </a:lnTo>
                <a:lnTo>
                  <a:pt x="45438" y="1175114"/>
                </a:lnTo>
                <a:cubicBezTo>
                  <a:pt x="425674" y="475164"/>
                  <a:pt x="1167266" y="0"/>
                  <a:pt x="201983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321"/>
            <a:ext cx="10754527" cy="22287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Modern No. 20"/>
              </a:rPr>
              <a:t>Czym</a:t>
            </a:r>
            <a:r>
              <a:rPr lang="en-US" sz="4800" b="1" dirty="0">
                <a:solidFill>
                  <a:schemeClr val="tx2"/>
                </a:solidFill>
                <a:latin typeface="Modern No. 20"/>
              </a:rPr>
              <a:t> jest </a:t>
            </a:r>
            <a:r>
              <a:rPr lang="en-US" sz="4800" b="1" dirty="0" err="1">
                <a:solidFill>
                  <a:schemeClr val="tx2"/>
                </a:solidFill>
                <a:latin typeface="Modern No. 20"/>
              </a:rPr>
              <a:t>motywacja</a:t>
            </a:r>
            <a:r>
              <a:rPr lang="en-US" sz="4800" b="1" dirty="0">
                <a:solidFill>
                  <a:schemeClr val="tx2"/>
                </a:solidFill>
                <a:latin typeface="Modern No. 20"/>
              </a:rPr>
              <a:t>?</a:t>
            </a:r>
            <a:br>
              <a:rPr lang="en-US" sz="4800" b="1" dirty="0">
                <a:latin typeface="Modern No. 20"/>
              </a:rPr>
            </a:b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5A29FE-3C77-4FC8-85D5-03D736AF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5633"/>
            <a:ext cx="9745506" cy="3314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  <a:latin typeface="Modern No. 20"/>
              </a:rPr>
              <a:t>1. 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To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proces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powstawania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podtrzymywania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ukierunkowywania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działania</a:t>
            </a:r>
            <a:endParaRPr lang="en-US" sz="2400" dirty="0">
              <a:solidFill>
                <a:schemeClr val="tx2"/>
              </a:solidFill>
              <a:latin typeface="Modern No. 20"/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endParaRPr lang="en-US" sz="15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  <a:latin typeface="Modern No. 20"/>
              </a:rPr>
              <a:t>2.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  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Motywacja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to stan, w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którym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Modern No. 2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Chce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się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osiągać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swój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cel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Modern No. 2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Chce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się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dążyć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do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realizacji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zamierzeń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Modern No. 2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Chce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się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dążyć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do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realizacji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planów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marzeń</a:t>
            </a:r>
            <a:endParaRPr lang="en-US" sz="240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Modern No. 2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Chce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się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dern No. 20"/>
              </a:rPr>
              <a:t>działać</a:t>
            </a:r>
            <a:r>
              <a:rPr lang="en-US" sz="2400" dirty="0">
                <a:solidFill>
                  <a:schemeClr val="tx2"/>
                </a:solidFill>
                <a:latin typeface="Modern No. 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7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31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94" name="Group 31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5" name="Freeform: Shape 34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6" name="Freeform: Shape 350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7" name="Rectangle 351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98" name="Group 3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9" name="Freeform: Shape 382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00" name="Group 383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01" name="Rectangle 41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2" name="Rectangle 51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3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6" name="Group 513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b="1" kern="1200">
                <a:latin typeface="+mj-lt"/>
                <a:ea typeface="+mj-ea"/>
                <a:cs typeface="+mj-cs"/>
              </a:rPr>
            </a:br>
            <a:endParaRPr lang="en-US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5B62A90F-B02D-45B5-BC7A-EEA25401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573635"/>
              </p:ext>
            </p:extLst>
          </p:nvPr>
        </p:nvGraphicFramePr>
        <p:xfrm>
          <a:off x="4892342" y="134376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064" name="Grafika 11064" descr="Kontur szeroko uśmiechniętej twarzy z wypełnieniem pełnym">
            <a:extLst>
              <a:ext uri="{FF2B5EF4-FFF2-40B4-BE49-F238E27FC236}">
                <a16:creationId xmlns:a16="http://schemas.microsoft.com/office/drawing/2014/main" id="{04F8A7E8-6C5F-4829-8DC2-46B3FA66B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9116" y="2823117"/>
            <a:ext cx="505523" cy="505523"/>
          </a:xfrm>
          <a:prstGeom prst="rect">
            <a:avLst/>
          </a:prstGeom>
        </p:spPr>
      </p:pic>
      <p:pic>
        <p:nvPicPr>
          <p:cNvPr id="11065" name="Grafika 11065" descr="Diagram sieciowy z wypełnieniem pełnym">
            <a:extLst>
              <a:ext uri="{FF2B5EF4-FFF2-40B4-BE49-F238E27FC236}">
                <a16:creationId xmlns:a16="http://schemas.microsoft.com/office/drawing/2014/main" id="{C0F68618-4976-47AA-B2D9-8956BB0B6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4165" y="4124090"/>
            <a:ext cx="440474" cy="431181"/>
          </a:xfrm>
          <a:prstGeom prst="rect">
            <a:avLst/>
          </a:prstGeom>
        </p:spPr>
      </p:pic>
      <p:pic>
        <p:nvPicPr>
          <p:cNvPr id="13704" name="Grafika 13704" descr="Pytania kontur">
            <a:extLst>
              <a:ext uri="{FF2B5EF4-FFF2-40B4-BE49-F238E27FC236}">
                <a16:creationId xmlns:a16="http://schemas.microsoft.com/office/drawing/2014/main" id="{7611A55B-632C-46BC-A21E-860FC8CEB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27" y="51184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24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24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24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24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25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25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280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282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284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286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288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3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325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356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358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360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44" name="Rectangle 443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7" name="Right Triangle 44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471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473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475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b="1" kern="1200">
                <a:latin typeface="+mj-lt"/>
                <a:ea typeface="+mj-ea"/>
                <a:cs typeface="+mj-cs"/>
              </a:rPr>
            </a:b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47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5B62A90F-B02D-45B5-BC7A-EEA25401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881658"/>
              </p:ext>
            </p:extLst>
          </p:nvPr>
        </p:nvGraphicFramePr>
        <p:xfrm>
          <a:off x="5542830" y="654767"/>
          <a:ext cx="6412948" cy="48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121" name="Grafika 10121" descr="Dziecko z balonikiem z wypełnieniem pełnym">
            <a:extLst>
              <a:ext uri="{FF2B5EF4-FFF2-40B4-BE49-F238E27FC236}">
                <a16:creationId xmlns:a16="http://schemas.microsoft.com/office/drawing/2014/main" id="{C8CFD839-2152-46BC-AC5E-533C331BE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1654" y="1652238"/>
            <a:ext cx="821474" cy="821474"/>
          </a:xfrm>
          <a:prstGeom prst="rect">
            <a:avLst/>
          </a:prstGeom>
        </p:spPr>
      </p:pic>
      <p:pic>
        <p:nvPicPr>
          <p:cNvPr id="10186" name="Grafika 10186" descr="Podłączony/Rozłączony z wypełnieniem pełnym">
            <a:extLst>
              <a:ext uri="{FF2B5EF4-FFF2-40B4-BE49-F238E27FC236}">
                <a16:creationId xmlns:a16="http://schemas.microsoft.com/office/drawing/2014/main" id="{1B051307-D104-4D83-B4CB-8850495BE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5190" y="825190"/>
            <a:ext cx="644913" cy="626328"/>
          </a:xfrm>
          <a:prstGeom prst="rect">
            <a:avLst/>
          </a:prstGeom>
        </p:spPr>
      </p:pic>
      <p:pic>
        <p:nvPicPr>
          <p:cNvPr id="10187" name="Grafika 10187" descr="Dzieci kontur">
            <a:extLst>
              <a:ext uri="{FF2B5EF4-FFF2-40B4-BE49-F238E27FC236}">
                <a16:creationId xmlns:a16="http://schemas.microsoft.com/office/drawing/2014/main" id="{9DDA98B2-8119-4BD7-81EE-E1644A5836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5190" y="2730190"/>
            <a:ext cx="914400" cy="914400"/>
          </a:xfrm>
          <a:prstGeom prst="rect">
            <a:avLst/>
          </a:prstGeom>
        </p:spPr>
      </p:pic>
      <p:pic>
        <p:nvPicPr>
          <p:cNvPr id="10204" name="Grafika 10204" descr="Plaster samoprzylepny z wypełnieniem pełnym">
            <a:extLst>
              <a:ext uri="{FF2B5EF4-FFF2-40B4-BE49-F238E27FC236}">
                <a16:creationId xmlns:a16="http://schemas.microsoft.com/office/drawing/2014/main" id="{2398347F-AE76-402E-B033-C021513ABF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3873" y="4198433"/>
            <a:ext cx="719254" cy="7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4" name="Right Triangle 223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lowchart: Document 22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D354C7A-C4C9-4B69-B5AF-E9C5130C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48" y="725469"/>
            <a:ext cx="5835801" cy="36508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 err="1">
                <a:solidFill>
                  <a:schemeClr val="tx2"/>
                </a:solidFill>
                <a:cs typeface="Posterama"/>
              </a:rPr>
              <a:t>Cechy</a:t>
            </a:r>
            <a:r>
              <a:rPr lang="en-US" sz="4800" b="1" dirty="0">
                <a:solidFill>
                  <a:schemeClr val="tx2"/>
                </a:solidFill>
                <a:cs typeface="Posterama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cs typeface="Posterama"/>
              </a:rPr>
              <a:t>skutecznego</a:t>
            </a:r>
            <a:r>
              <a:rPr lang="en-US" sz="4800" b="1" dirty="0">
                <a:solidFill>
                  <a:schemeClr val="tx2"/>
                </a:solidFill>
                <a:cs typeface="Posterama"/>
              </a:rPr>
              <a:t> </a:t>
            </a:r>
            <a:br>
              <a:rPr lang="en-US" sz="4800" b="1" dirty="0">
                <a:solidFill>
                  <a:schemeClr val="tx2"/>
                </a:solidFill>
                <a:cs typeface="Posterama"/>
              </a:rPr>
            </a:br>
            <a:r>
              <a:rPr lang="en-US" sz="4800" b="1" dirty="0" err="1">
                <a:solidFill>
                  <a:schemeClr val="tx2"/>
                </a:solidFill>
                <a:cs typeface="Posterama"/>
              </a:rPr>
              <a:t>lidera</a:t>
            </a:r>
            <a:br>
              <a:rPr lang="en-US" sz="4800" b="1" dirty="0">
                <a:solidFill>
                  <a:schemeClr val="tx2"/>
                </a:solidFill>
                <a:cs typeface="Posterama"/>
              </a:rPr>
            </a:br>
            <a:r>
              <a:rPr lang="en-US" sz="4800" b="1" dirty="0" err="1">
                <a:solidFill>
                  <a:schemeClr val="tx2"/>
                </a:solidFill>
                <a:cs typeface="Posterama"/>
              </a:rPr>
              <a:t>rodzica</a:t>
            </a:r>
            <a:br>
              <a:rPr lang="en-US" sz="4800" b="1" dirty="0">
                <a:cs typeface="Posterama"/>
              </a:rPr>
            </a:br>
            <a:r>
              <a:rPr lang="en-US" sz="4800" b="1" dirty="0" err="1">
                <a:solidFill>
                  <a:schemeClr val="tx2"/>
                </a:solidFill>
                <a:cs typeface="Posterama"/>
              </a:rPr>
              <a:t>nauczyciela</a:t>
            </a:r>
          </a:p>
        </p:txBody>
      </p:sp>
      <p:pic>
        <p:nvPicPr>
          <p:cNvPr id="5" name="Obraz 5" descr="Wiele białych parasoli z jednym niebieskim parasolem w tłumie">
            <a:extLst>
              <a:ext uri="{FF2B5EF4-FFF2-40B4-BE49-F238E27FC236}">
                <a16:creationId xmlns:a16="http://schemas.microsoft.com/office/drawing/2014/main" id="{DB3BCDB7-6D80-4815-8FC1-DEAC0E51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8" r="9212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798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433069-FBEC-4F22-A4AF-46A036C0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544" y="518532"/>
            <a:ext cx="3932237" cy="1981200"/>
          </a:xfrm>
        </p:spPr>
        <p:txBody>
          <a:bodyPr/>
          <a:lstStyle/>
          <a:p>
            <a:r>
              <a:rPr lang="pl-PL" dirty="0">
                <a:cs typeface="Posterama"/>
              </a:rPr>
              <a:t>wiarygodność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7FB13-4F0B-43FD-9757-C4357DDE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720468" cy="5175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5400" dirty="0">
                <a:latin typeface="Baskerville Old Face"/>
              </a:rPr>
              <a:t>Dobry kontakt z ludźmi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295CE6-C0E3-430C-B191-CB7E56C3B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618" y="3008971"/>
            <a:ext cx="5669968" cy="2897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latin typeface="Arial Nova Cond"/>
              </a:rPr>
              <a:t>Obiektywizm i sprawiedliwość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F00025-00AA-41B9-9747-630EBCAB0DEC}"/>
              </a:ext>
            </a:extLst>
          </p:cNvPr>
          <p:cNvSpPr txBox="1"/>
          <p:nvPr/>
        </p:nvSpPr>
        <p:spPr>
          <a:xfrm>
            <a:off x="4873083" y="3274742"/>
            <a:ext cx="674834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  <a:latin typeface="Comic Sans MS"/>
              </a:rPr>
              <a:t>Otwartość i umiejętność słuchania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0AAE582-3194-402C-90DE-55E830450544}"/>
              </a:ext>
            </a:extLst>
          </p:cNvPr>
          <p:cNvSpPr txBox="1"/>
          <p:nvPr/>
        </p:nvSpPr>
        <p:spPr>
          <a:xfrm>
            <a:off x="8454251" y="47278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Wiara w siebie, w sens działań oraz entuzjazm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705D6E-E0B6-4B1A-9914-CBE5209766E2}"/>
              </a:ext>
            </a:extLst>
          </p:cNvPr>
          <p:cNvSpPr txBox="1"/>
          <p:nvPr/>
        </p:nvSpPr>
        <p:spPr>
          <a:xfrm>
            <a:off x="354517" y="345223"/>
            <a:ext cx="519646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i="1" dirty="0">
                <a:solidFill>
                  <a:schemeClr val="bg1"/>
                </a:solidFill>
                <a:latin typeface="Cavolini"/>
                <a:cs typeface="Cavolini"/>
              </a:rPr>
              <a:t>Konsekwencja i wytrwałość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3E74D4E-AD95-4F9A-8ACD-39E0CB6CB826}"/>
              </a:ext>
            </a:extLst>
          </p:cNvPr>
          <p:cNvSpPr txBox="1"/>
          <p:nvPr/>
        </p:nvSpPr>
        <p:spPr>
          <a:xfrm>
            <a:off x="1287269" y="5115854"/>
            <a:ext cx="672046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600" b="1" dirty="0">
                <a:solidFill>
                  <a:schemeClr val="bg1"/>
                </a:solidFill>
                <a:latin typeface="Felix Titling"/>
              </a:rPr>
              <a:t>elastyczność</a:t>
            </a:r>
          </a:p>
        </p:txBody>
      </p:sp>
    </p:spTree>
    <p:extLst>
      <p:ext uri="{BB962C8B-B14F-4D97-AF65-F5344CB8AC3E}">
        <p14:creationId xmlns:p14="http://schemas.microsoft.com/office/powerpoint/2010/main" val="316347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255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83" name="Rectangle 28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7" name="Right Triangle 28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b="1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5B62A90F-B02D-45B5-BC7A-EEA25401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822151"/>
              </p:ext>
            </p:extLst>
          </p:nvPr>
        </p:nvGraphicFramePr>
        <p:xfrm>
          <a:off x="392151" y="-861119"/>
          <a:ext cx="4952999" cy="300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62" name="Diagram 762">
            <a:extLst>
              <a:ext uri="{FF2B5EF4-FFF2-40B4-BE49-F238E27FC236}">
                <a16:creationId xmlns:a16="http://schemas.microsoft.com/office/drawing/2014/main" id="{B978441F-4575-411D-A04F-9C8D68F42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797896"/>
              </p:ext>
            </p:extLst>
          </p:nvPr>
        </p:nvGraphicFramePr>
        <p:xfrm>
          <a:off x="5872975" y="141248"/>
          <a:ext cx="5018049" cy="609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149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50" y="1"/>
            <a:ext cx="12188952" cy="2452880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4918297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CA50EDD-3B0B-426E-864B-6B14DF33A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8776" y="4677087"/>
            <a:ext cx="6542916" cy="2574923"/>
          </a:xfrm>
        </p:spPr>
        <p:txBody>
          <a:bodyPr anchor="ctr">
            <a:normAutofit/>
          </a:bodyPr>
          <a:lstStyle/>
          <a:p>
            <a:pPr algn="l"/>
            <a:r>
              <a:rPr lang="pl-PL" sz="3200" dirty="0">
                <a:solidFill>
                  <a:schemeClr val="tx2"/>
                </a:solidFill>
                <a:cs typeface="Posterama"/>
              </a:rPr>
              <a:t>Zagórna 2021</a:t>
            </a:r>
            <a:r>
              <a:rPr lang="pl-PL" dirty="0">
                <a:solidFill>
                  <a:schemeClr val="tx2"/>
                </a:solidFill>
                <a:cs typeface="Posterama"/>
              </a:rPr>
              <a:t> 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530BCE-4602-41FE-996D-58C4A8CC0BFB}"/>
              </a:ext>
            </a:extLst>
          </p:cNvPr>
          <p:cNvSpPr txBox="1"/>
          <p:nvPr/>
        </p:nvSpPr>
        <p:spPr>
          <a:xfrm>
            <a:off x="4808034" y="19551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Dziękuje za uwagę </a:t>
            </a:r>
            <a:endParaRPr lang="pl-PL" dirty="0"/>
          </a:p>
        </p:txBody>
      </p:sp>
      <p:pic>
        <p:nvPicPr>
          <p:cNvPr id="5" name="Grafika 5" descr="Uniesiony kciuk z wypełnieniem pełnym">
            <a:extLst>
              <a:ext uri="{FF2B5EF4-FFF2-40B4-BE49-F238E27FC236}">
                <a16:creationId xmlns:a16="http://schemas.microsoft.com/office/drawing/2014/main" id="{DDC09941-768E-45DB-AAF7-A5AA8EE2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1702" y="22841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26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1" name="Rectangle 33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7" name="Picture 146" descr="Trzy rzutki w dziesiątce">
            <a:extLst>
              <a:ext uri="{FF2B5EF4-FFF2-40B4-BE49-F238E27FC236}">
                <a16:creationId xmlns:a16="http://schemas.microsoft.com/office/drawing/2014/main" id="{A6998E03-3E6D-4873-9F26-35FB3102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0" b="707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33" name="Flowchart: Document 332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0AD2287-E62D-4278-9192-60E1AC3C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56799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Aby ten stan </a:t>
            </a:r>
            <a:r>
              <a:rPr lang="en-US" sz="3000" dirty="0" err="1"/>
              <a:t>mógł</a:t>
            </a:r>
            <a:r>
              <a:rPr lang="en-US" sz="3000" dirty="0"/>
              <a:t> </a:t>
            </a:r>
            <a:r>
              <a:rPr lang="en-US" sz="3000" dirty="0" err="1"/>
              <a:t>zaistnieć</a:t>
            </a:r>
            <a:r>
              <a:rPr lang="en-US" sz="3000" dirty="0"/>
              <a:t> </a:t>
            </a:r>
            <a:r>
              <a:rPr lang="en-US" sz="3000" dirty="0" err="1"/>
              <a:t>musi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 err="1"/>
              <a:t>cel</a:t>
            </a:r>
            <a:r>
              <a:rPr lang="en-US" sz="3000" dirty="0"/>
              <a:t> </a:t>
            </a:r>
            <a:r>
              <a:rPr lang="en-US" sz="3000" dirty="0" err="1"/>
              <a:t>być</a:t>
            </a:r>
            <a:r>
              <a:rPr lang="en-US" sz="3000" dirty="0"/>
              <a:t> </a:t>
            </a:r>
            <a:r>
              <a:rPr lang="en-US" sz="3000" b="1" dirty="0"/>
              <a:t>ATRAKCYJNY</a:t>
            </a:r>
            <a:r>
              <a:rPr lang="en-US" sz="3000" dirty="0"/>
              <a:t> </a:t>
            </a:r>
            <a:r>
              <a:rPr lang="en-US" sz="3000" dirty="0" err="1"/>
              <a:t>dla</a:t>
            </a:r>
            <a:r>
              <a:rPr lang="en-US" sz="3000" dirty="0"/>
              <a:t> </a:t>
            </a:r>
            <a:r>
              <a:rPr lang="en-US" sz="3000" dirty="0" err="1"/>
              <a:t>człowieka</a:t>
            </a:r>
            <a:br>
              <a:rPr lang="en-US" sz="3000" dirty="0"/>
            </a:br>
            <a:r>
              <a:rPr lang="en-US" sz="3000" dirty="0"/>
              <a:t> </a:t>
            </a:r>
            <a:br>
              <a:rPr lang="en-US" sz="3000" dirty="0"/>
            </a:br>
            <a:r>
              <a:rPr lang="en-US" sz="3000" dirty="0"/>
              <a:t>I </a:t>
            </a:r>
            <a:r>
              <a:rPr lang="en-US" sz="3000" dirty="0" err="1"/>
              <a:t>musi</a:t>
            </a:r>
            <a:r>
              <a:rPr lang="en-US" sz="3000" dirty="0"/>
              <a:t> </a:t>
            </a:r>
            <a:r>
              <a:rPr lang="en-US" sz="3000" dirty="0" err="1"/>
              <a:t>byc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miarę</a:t>
            </a:r>
            <a:r>
              <a:rPr lang="en-US" sz="3000" dirty="0"/>
              <a:t> </a:t>
            </a:r>
            <a:r>
              <a:rPr lang="en-US" sz="3000" dirty="0" err="1"/>
              <a:t>jego</a:t>
            </a:r>
            <a:r>
              <a:rPr lang="en-US" sz="3000" dirty="0"/>
              <a:t> </a:t>
            </a:r>
            <a:r>
              <a:rPr lang="en-US" sz="3000" dirty="0" err="1"/>
              <a:t>możliwości</a:t>
            </a:r>
            <a:r>
              <a:rPr lang="en-US" sz="3000" dirty="0"/>
              <a:t> </a:t>
            </a:r>
            <a:r>
              <a:rPr lang="en-US" sz="3000" b="1" dirty="0"/>
              <a:t>OSIĄGALNY</a:t>
            </a:r>
          </a:p>
        </p:txBody>
      </p:sp>
    </p:spTree>
    <p:extLst>
      <p:ext uri="{BB962C8B-B14F-4D97-AF65-F5344CB8AC3E}">
        <p14:creationId xmlns:p14="http://schemas.microsoft.com/office/powerpoint/2010/main" val="352595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20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21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241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243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245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247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250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252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61" name="Rectangle 26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5" name="Right Triangle 26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27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28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28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28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28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b="1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5A29FE-3C77-4FC8-85D5-03D736AF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426" y="2315927"/>
            <a:ext cx="5298055" cy="39008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Motywacja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jest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funkcją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, jak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twierdzi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 Abraham Maslow (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autor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.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piramidy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potrzeb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człowieka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) 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zaspokojenia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potrzeb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wyższego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rzędu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takich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, jak:</a:t>
            </a:r>
            <a:endParaRPr lang="pl-PL" sz="180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Modern No. 20"/>
              </a:rPr>
              <a:t>POTRZEBA SZACUNKU,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czyli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akcpetacji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uznania</a:t>
            </a:r>
            <a:endParaRPr lang="en-US" sz="1800" dirty="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Modern No. 20"/>
              </a:rPr>
              <a:t>POTRZEBA SAMOREALIZACJI,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czyli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wykonywania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czegoś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, do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czego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ma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się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 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zdolności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predyspozycje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co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naprawdę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lubi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się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Modern No. 20"/>
              </a:rPr>
              <a:t>robić</a:t>
            </a:r>
            <a:endParaRPr lang="en-US" sz="1800" dirty="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2"/>
              </a:solidFill>
              <a:latin typeface="Modern No. 2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Modern No. 20"/>
              </a:rPr>
              <a:t>POTRZEBA POZNAWCZA, </a:t>
            </a:r>
            <a:r>
              <a:rPr lang="en-US" sz="1800" err="1">
                <a:solidFill>
                  <a:schemeClr val="tx2"/>
                </a:solidFill>
                <a:latin typeface="Modern No. 20"/>
              </a:rPr>
              <a:t>czyli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err="1">
                <a:solidFill>
                  <a:schemeClr val="tx2"/>
                </a:solidFill>
                <a:latin typeface="Modern No. 20"/>
              </a:rPr>
              <a:t>zdobywanie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err="1">
                <a:solidFill>
                  <a:schemeClr val="tx2"/>
                </a:solidFill>
                <a:latin typeface="Modern No. 20"/>
              </a:rPr>
              <a:t>wiedzy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, </a:t>
            </a:r>
            <a:r>
              <a:rPr lang="en-US" sz="1800" err="1">
                <a:solidFill>
                  <a:schemeClr val="tx2"/>
                </a:solidFill>
                <a:latin typeface="Modern No. 20"/>
              </a:rPr>
              <a:t>rozumienie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 </a:t>
            </a:r>
            <a:r>
              <a:rPr lang="en-US" sz="1800" err="1">
                <a:solidFill>
                  <a:schemeClr val="tx2"/>
                </a:solidFill>
                <a:latin typeface="Modern No. 20"/>
              </a:rPr>
              <a:t>rzeczywistości</a:t>
            </a:r>
            <a:r>
              <a:rPr lang="en-US" sz="1800" dirty="0">
                <a:solidFill>
                  <a:schemeClr val="tx2"/>
                </a:solidFill>
                <a:latin typeface="Modern No. 20"/>
              </a:rPr>
              <a:t>.</a:t>
            </a:r>
          </a:p>
        </p:txBody>
      </p:sp>
      <p:pic>
        <p:nvPicPr>
          <p:cNvPr id="3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15F1CC54-D09D-4DFE-8C16-B6D29E9EA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6" r="19675" b="-1"/>
          <a:stretch/>
        </p:blipFill>
        <p:spPr>
          <a:xfrm>
            <a:off x="5964255" y="-86263"/>
            <a:ext cx="6244358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377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 32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78" name="Group 32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9" name="Freeform: Shape 35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0" name="Freeform: Shape 35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1" name="Rectangle 360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82" name="Group 362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" name="Freeform: Shape 594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84" name="Group 596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94" name="Rectangle 627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6" name="Rectangle 629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7" name="Right Triangle 631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9" name="Group 633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1" name="Rectangle 664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tx2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Motywację dzielimy na:</a:t>
            </a: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DC5BA8A2-3275-4821-A124-83E1524A3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192719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78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81" name="Rectangle 38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40B5B8B-1859-452F-A82A-CDD8D251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5" name="Right Triangle 384">
            <a:extLst>
              <a:ext uri="{FF2B5EF4-FFF2-40B4-BE49-F238E27FC236}">
                <a16:creationId xmlns:a16="http://schemas.microsoft.com/office/drawing/2014/main" id="{65BF84F9-3CC3-492E-BF19-8E32FBB3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lowchart: Document 386">
            <a:extLst>
              <a:ext uri="{FF2B5EF4-FFF2-40B4-BE49-F238E27FC236}">
                <a16:creationId xmlns:a16="http://schemas.microsoft.com/office/drawing/2014/main" id="{0CCF3E0C-EF46-4FD7-8134-966F9FE8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37" y="-76200"/>
            <a:ext cx="12214827" cy="6858000"/>
            <a:chOff x="-6214" y="-1"/>
            <a:chExt cx="12214827" cy="6858000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DC5BA8A2-3275-4821-A124-83E1524A3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12002"/>
              </p:ext>
            </p:extLst>
          </p:nvPr>
        </p:nvGraphicFramePr>
        <p:xfrm>
          <a:off x="457200" y="3276600"/>
          <a:ext cx="4952999" cy="274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" name="pole tekstowe 61">
            <a:extLst>
              <a:ext uri="{FF2B5EF4-FFF2-40B4-BE49-F238E27FC236}">
                <a16:creationId xmlns:a16="http://schemas.microsoft.com/office/drawing/2014/main" id="{4DBED276-DB02-4E3F-A1B5-89B134EB5A50}"/>
              </a:ext>
            </a:extLst>
          </p:cNvPr>
          <p:cNvSpPr txBox="1"/>
          <p:nvPr/>
        </p:nvSpPr>
        <p:spPr>
          <a:xfrm>
            <a:off x="4580626" y="1201947"/>
            <a:ext cx="59349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Modern No. 20"/>
              </a:rPr>
              <a:t>Tendencja do podejmowania i kontynuowania działania ze względu na jego treść, czyli osobistą satysfakcję lub przyjemność. Cechą tej motywacji jest ciekawość, związana z potrzebą samo determinacji i skuteczności działania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3194E99E-6E9E-4EBA-A1AE-DE1BCBA758B9}"/>
              </a:ext>
            </a:extLst>
          </p:cNvPr>
          <p:cNvSpPr txBox="1"/>
          <p:nvPr/>
        </p:nvSpPr>
        <p:spPr>
          <a:xfrm>
            <a:off x="4867275" y="3357652"/>
            <a:ext cx="479916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latin typeface="Modern No. 20"/>
              </a:rPr>
              <a:t>Motywacja wewnętrzna:</a:t>
            </a:r>
          </a:p>
          <a:p>
            <a:endParaRPr lang="pl-PL" sz="2000" dirty="0">
              <a:latin typeface="Modern No. 20"/>
            </a:endParaRP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Potrzeba zdobywania wiedzy</a:t>
            </a: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Zainteresowanie nauką szkolną</a:t>
            </a: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Ambicja</a:t>
            </a: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Dążenia życiowe uczniów</a:t>
            </a: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Przekonanie o praktycznej przydatności nauki szkolnej</a:t>
            </a:r>
          </a:p>
        </p:txBody>
      </p:sp>
    </p:spTree>
    <p:extLst>
      <p:ext uri="{BB962C8B-B14F-4D97-AF65-F5344CB8AC3E}">
        <p14:creationId xmlns:p14="http://schemas.microsoft.com/office/powerpoint/2010/main" val="195121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Freeform: Shape 34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Freeform: Shape 34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81" name="Rectangle 38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40B5B8B-1859-452F-A82A-CDD8D251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5" name="Right Triangle 384">
            <a:extLst>
              <a:ext uri="{FF2B5EF4-FFF2-40B4-BE49-F238E27FC236}">
                <a16:creationId xmlns:a16="http://schemas.microsoft.com/office/drawing/2014/main" id="{65BF84F9-3CC3-492E-BF19-8E32FBB3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lowchart: Document 386">
            <a:extLst>
              <a:ext uri="{FF2B5EF4-FFF2-40B4-BE49-F238E27FC236}">
                <a16:creationId xmlns:a16="http://schemas.microsoft.com/office/drawing/2014/main" id="{0CCF3E0C-EF46-4FD7-8134-966F9FE8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37" y="-76200"/>
            <a:ext cx="12214827" cy="6858000"/>
            <a:chOff x="-6214" y="-1"/>
            <a:chExt cx="12214827" cy="6858000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DC5BA8A2-3275-4821-A124-83E1524A34BF}"/>
              </a:ext>
            </a:extLst>
          </p:cNvPr>
          <p:cNvGraphicFramePr/>
          <p:nvPr/>
        </p:nvGraphicFramePr>
        <p:xfrm>
          <a:off x="457200" y="3276600"/>
          <a:ext cx="4952999" cy="274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" name="pole tekstowe 61">
            <a:extLst>
              <a:ext uri="{FF2B5EF4-FFF2-40B4-BE49-F238E27FC236}">
                <a16:creationId xmlns:a16="http://schemas.microsoft.com/office/drawing/2014/main" id="{4DBED276-DB02-4E3F-A1B5-89B134EB5A50}"/>
              </a:ext>
            </a:extLst>
          </p:cNvPr>
          <p:cNvSpPr txBox="1"/>
          <p:nvPr/>
        </p:nvSpPr>
        <p:spPr>
          <a:xfrm>
            <a:off x="4580626" y="1201947"/>
            <a:ext cx="59349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Modern No. 20"/>
              </a:rPr>
              <a:t>Tendencja do podejmowania i kontynuowania działania ze względu na pewne konsekwencje, do których one prowadzą, związane z poczuciem, że przyczyna i kontrola działania ma charakter zewnętrzny i nie zależy od nas.</a:t>
            </a:r>
            <a:endParaRPr lang="pl-PL" dirty="0"/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3194E99E-6E9E-4EBA-A1AE-DE1BCBA758B9}"/>
              </a:ext>
            </a:extLst>
          </p:cNvPr>
          <p:cNvSpPr txBox="1"/>
          <p:nvPr/>
        </p:nvSpPr>
        <p:spPr>
          <a:xfrm>
            <a:off x="4867275" y="3357652"/>
            <a:ext cx="479916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latin typeface="Modern No. 20"/>
              </a:rPr>
              <a:t>Motywacja zewnętrzna:</a:t>
            </a:r>
          </a:p>
          <a:p>
            <a:endParaRPr lang="pl-PL" sz="2000" dirty="0">
              <a:latin typeface="Modern No. 20"/>
            </a:endParaRP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Nagrody i kary</a:t>
            </a:r>
            <a:endParaRPr lang="pl-PL" dirty="0"/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Oceny szkolne</a:t>
            </a:r>
            <a:endParaRPr lang="pl-PL" dirty="0"/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Osobowość lidera/ nauczyciela</a:t>
            </a: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Wpływ grupy/ klasy</a:t>
            </a:r>
          </a:p>
          <a:p>
            <a:pPr marL="285750" indent="-285750">
              <a:buFont typeface="Wingdings"/>
              <a:buChar char="ü"/>
            </a:pPr>
            <a:r>
              <a:rPr lang="pl-PL" sz="2000" dirty="0">
                <a:latin typeface="Modern No. 20"/>
              </a:rPr>
              <a:t>Otoczenie rodzinne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84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18788DFC-853A-4223-9FFB-4AF71EEFAACE}"/>
              </a:ext>
            </a:extLst>
          </p:cNvPr>
          <p:cNvGraphicFramePr/>
          <p:nvPr/>
        </p:nvGraphicFramePr>
        <p:xfrm>
          <a:off x="3810000" y="160020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875321C-FB29-4535-A841-6DD514261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63299C0-2D74-4F16-A73D-E707314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806A8E5F-618B-4029-AFB0-55B8D0654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88" y="-159046"/>
            <a:ext cx="10761958" cy="1262117"/>
          </a:xfrm>
        </p:spPr>
        <p:txBody>
          <a:bodyPr anchor="b"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</a:rPr>
              <a:t> </a:t>
            </a:r>
            <a:r>
              <a:rPr lang="pl-PL" dirty="0">
                <a:solidFill>
                  <a:schemeClr val="tx2"/>
                </a:solidFill>
                <a:latin typeface="Modern No. 20"/>
              </a:rPr>
              <a:t>Inne spojrzenie na motywację jako wyzwanie i dawanie wsparcia,  pomocy</a:t>
            </a:r>
          </a:p>
        </p:txBody>
      </p:sp>
      <p:graphicFrame>
        <p:nvGraphicFramePr>
          <p:cNvPr id="59" name="Diagram 89">
            <a:extLst>
              <a:ext uri="{FF2B5EF4-FFF2-40B4-BE49-F238E27FC236}">
                <a16:creationId xmlns:a16="http://schemas.microsoft.com/office/drawing/2014/main" id="{C5F3BD69-C4F4-43DA-823D-7E5B993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032377"/>
              </p:ext>
            </p:extLst>
          </p:nvPr>
        </p:nvGraphicFramePr>
        <p:xfrm>
          <a:off x="1782793" y="1255143"/>
          <a:ext cx="8468262" cy="535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70" name="pole tekstowe 369">
            <a:extLst>
              <a:ext uri="{FF2B5EF4-FFF2-40B4-BE49-F238E27FC236}">
                <a16:creationId xmlns:a16="http://schemas.microsoft.com/office/drawing/2014/main" id="{F7AD9824-EABE-4272-96B9-4FFA64B31F37}"/>
              </a:ext>
            </a:extLst>
          </p:cNvPr>
          <p:cNvSpPr txBox="1"/>
          <p:nvPr/>
        </p:nvSpPr>
        <p:spPr>
          <a:xfrm>
            <a:off x="7340180" y="2006181"/>
            <a:ext cx="297323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/>
              <a:t>mnóstwo błędów</a:t>
            </a:r>
          </a:p>
          <a:p>
            <a:r>
              <a:rPr lang="pl-PL" sz="1600" dirty="0"/>
              <a:t>brak pewności siebie</a:t>
            </a:r>
          </a:p>
          <a:p>
            <a:r>
              <a:rPr lang="pl-PL" sz="1600" dirty="0"/>
              <a:t>brak szacunku do siebie</a:t>
            </a:r>
          </a:p>
          <a:p>
            <a:r>
              <a:rPr lang="pl-PL" sz="1600" dirty="0"/>
              <a:t>blokowany rozwój</a:t>
            </a:r>
          </a:p>
        </p:txBody>
      </p:sp>
      <p:sp>
        <p:nvSpPr>
          <p:cNvPr id="371" name="pole tekstowe 370">
            <a:extLst>
              <a:ext uri="{FF2B5EF4-FFF2-40B4-BE49-F238E27FC236}">
                <a16:creationId xmlns:a16="http://schemas.microsoft.com/office/drawing/2014/main" id="{A355E7D7-96BA-4B81-95B9-ABFDBDEB23AD}"/>
              </a:ext>
            </a:extLst>
          </p:cNvPr>
          <p:cNvSpPr txBox="1"/>
          <p:nvPr/>
        </p:nvSpPr>
        <p:spPr>
          <a:xfrm>
            <a:off x="7554942" y="478011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brak efektów uczenia się</a:t>
            </a:r>
          </a:p>
          <a:p>
            <a:r>
              <a:rPr lang="pl-PL" dirty="0"/>
              <a:t>zahamowany rozwój</a:t>
            </a:r>
          </a:p>
        </p:txBody>
      </p:sp>
      <p:sp>
        <p:nvSpPr>
          <p:cNvPr id="372" name="pole tekstowe 371">
            <a:extLst>
              <a:ext uri="{FF2B5EF4-FFF2-40B4-BE49-F238E27FC236}">
                <a16:creationId xmlns:a16="http://schemas.microsoft.com/office/drawing/2014/main" id="{83C202B8-D2C2-4282-B740-6DF223C82B04}"/>
              </a:ext>
            </a:extLst>
          </p:cNvPr>
          <p:cNvSpPr txBox="1"/>
          <p:nvPr/>
        </p:nvSpPr>
        <p:spPr>
          <a:xfrm>
            <a:off x="2665742" y="493736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miła atmosfera</a:t>
            </a:r>
          </a:p>
          <a:p>
            <a:r>
              <a:rPr lang="pl-PL" dirty="0"/>
              <a:t>lenistwo</a:t>
            </a:r>
          </a:p>
        </p:txBody>
      </p:sp>
      <p:sp>
        <p:nvSpPr>
          <p:cNvPr id="373" name="pole tekstowe 372">
            <a:extLst>
              <a:ext uri="{FF2B5EF4-FFF2-40B4-BE49-F238E27FC236}">
                <a16:creationId xmlns:a16="http://schemas.microsoft.com/office/drawing/2014/main" id="{8F873E29-3D25-4372-BBA8-9816A9282302}"/>
              </a:ext>
            </a:extLst>
          </p:cNvPr>
          <p:cNvSpPr txBox="1"/>
          <p:nvPr/>
        </p:nvSpPr>
        <p:spPr>
          <a:xfrm>
            <a:off x="1931598" y="1989107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/>
              <a:t>doskonałe efekty</a:t>
            </a:r>
          </a:p>
          <a:p>
            <a:r>
              <a:rPr lang="pl-PL" sz="1600" dirty="0"/>
              <a:t>wzrost pewności siebie</a:t>
            </a:r>
          </a:p>
          <a:p>
            <a:r>
              <a:rPr lang="pl-PL" sz="1600" dirty="0"/>
              <a:t>wzrost szacunku do siebie</a:t>
            </a:r>
          </a:p>
          <a:p>
            <a:r>
              <a:rPr lang="pl-PL" sz="1600" dirty="0"/>
              <a:t>zmiany postaw, rozwój</a:t>
            </a:r>
          </a:p>
        </p:txBody>
      </p:sp>
    </p:spTree>
    <p:extLst>
      <p:ext uri="{BB962C8B-B14F-4D97-AF65-F5344CB8AC3E}">
        <p14:creationId xmlns:p14="http://schemas.microsoft.com/office/powerpoint/2010/main" val="238048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26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262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264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266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277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278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322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323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324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27" name="Rectangle 32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1" name="Right Triangle 330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354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93F105B-2F0E-4855-8336-24CE77A9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725467"/>
            <a:ext cx="541425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400" b="1">
                <a:solidFill>
                  <a:schemeClr val="tx2">
                    <a:alpha val="80000"/>
                  </a:schemeClr>
                </a:solidFill>
              </a:rPr>
            </a:br>
            <a:endParaRPr lang="en-US" sz="540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5A29FE-3C77-4FC8-85D5-03D736AF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709" y="3602038"/>
            <a:ext cx="6003725" cy="1560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Trzy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kategorie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czynników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dirty="0" err="1">
                <a:solidFill>
                  <a:schemeClr val="tx2">
                    <a:alpha val="80000"/>
                  </a:schemeClr>
                </a:solidFill>
              </a:rPr>
              <a:t>wpływających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lang="en-US" sz="2400" dirty="0">
              <a:solidFill>
                <a:schemeClr val="tx2">
                  <a:alpha val="80000"/>
                </a:schemeClr>
              </a:solidFill>
            </a:endParaRPr>
          </a:p>
          <a:p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rozwój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motywacji</a:t>
            </a:r>
            <a:r>
              <a:rPr lang="en-US" sz="2400" kern="1200" dirty="0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dziecka</a:t>
            </a:r>
            <a:endParaRPr lang="en-US" sz="2400" kern="1200" dirty="0">
              <a:solidFill>
                <a:schemeClr val="tx2">
                  <a:alpha val="80000"/>
                </a:schemeClr>
              </a:solidFill>
              <a:latin typeface="+mn-lt"/>
            </a:endParaRPr>
          </a:p>
        </p:txBody>
      </p:sp>
      <p:pic>
        <p:nvPicPr>
          <p:cNvPr id="421" name="Picture 420" descr="An arrow pointing right">
            <a:extLst>
              <a:ext uri="{FF2B5EF4-FFF2-40B4-BE49-F238E27FC236}">
                <a16:creationId xmlns:a16="http://schemas.microsoft.com/office/drawing/2014/main" id="{094432C7-DDDA-469B-9D44-6DE3AFEAD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r="39250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9826804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242541"/>
      </a:dk2>
      <a:lt2>
        <a:srgbClr val="E3E8E2"/>
      </a:lt2>
      <a:accent1>
        <a:srgbClr val="AE4DC3"/>
      </a:accent1>
      <a:accent2>
        <a:srgbClr val="6A3BB1"/>
      </a:accent2>
      <a:accent3>
        <a:srgbClr val="4D4EC3"/>
      </a:accent3>
      <a:accent4>
        <a:srgbClr val="3B6EB1"/>
      </a:accent4>
      <a:accent5>
        <a:srgbClr val="4DB1C3"/>
      </a:accent5>
      <a:accent6>
        <a:srgbClr val="3BB192"/>
      </a:accent6>
      <a:hlink>
        <a:srgbClr val="3A8BB0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Panoramiczny</PresentationFormat>
  <Paragraphs>145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6" baseType="lpstr">
      <vt:lpstr>Arial</vt:lpstr>
      <vt:lpstr>Arial Nova Cond</vt:lpstr>
      <vt:lpstr>Avenir Next LT Pro</vt:lpstr>
      <vt:lpstr>Baskerville Old Face</vt:lpstr>
      <vt:lpstr>Cavolini</vt:lpstr>
      <vt:lpstr>Comic Sans MS</vt:lpstr>
      <vt:lpstr>Felix Titling</vt:lpstr>
      <vt:lpstr>Modern No. 20</vt:lpstr>
      <vt:lpstr>Posterama</vt:lpstr>
      <vt:lpstr>Wingdings</vt:lpstr>
      <vt:lpstr>SineVTI</vt:lpstr>
      <vt:lpstr>Jak motywowawć dziecko do nauki ???</vt:lpstr>
      <vt:lpstr>Czym jest motywacja? </vt:lpstr>
      <vt:lpstr>Aby ten stan mógł zaistnieć musi  cel być ATRAKCYJNY dla człowieka   I musi byc na miarę jego możliwości OSIĄGALNY</vt:lpstr>
      <vt:lpstr> </vt:lpstr>
      <vt:lpstr>Motywację dzielimy na:</vt:lpstr>
      <vt:lpstr>Prezentacja programu PowerPoint</vt:lpstr>
      <vt:lpstr>Prezentacja programu PowerPoint</vt:lpstr>
      <vt:lpstr>Prezentacja programu PowerPoint</vt:lpstr>
      <vt:lpstr> </vt:lpstr>
      <vt:lpstr>Atmosfera domu rodzinnego: </vt:lpstr>
      <vt:lpstr>Środowisko szkolne- klimat szkoły: </vt:lpstr>
      <vt:lpstr>Cechy indywidualne: </vt:lpstr>
      <vt:lpstr> </vt:lpstr>
      <vt:lpstr>Dla rodziców</vt:lpstr>
      <vt:lpstr>Dla uczniów</vt:lpstr>
      <vt:lpstr>Dla nauczyciela</vt:lpstr>
      <vt:lpstr>Dla szkoły</vt:lpstr>
      <vt:lpstr>Jak motywować dziecko do nauki?</vt:lpstr>
      <vt:lpstr> </vt:lpstr>
      <vt:lpstr> </vt:lpstr>
      <vt:lpstr> </vt:lpstr>
      <vt:lpstr>Cechy skutecznego  lidera rodzica nauczyciela</vt:lpstr>
      <vt:lpstr>wiarygodność</vt:lpstr>
      <vt:lpstr> </vt:lpstr>
      <vt:lpstr>Zagórna 2021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zuku</dc:creator>
  <cp:lastModifiedBy>Anna Żukowska</cp:lastModifiedBy>
  <cp:revision>1094</cp:revision>
  <dcterms:created xsi:type="dcterms:W3CDTF">2021-02-01T15:41:00Z</dcterms:created>
  <dcterms:modified xsi:type="dcterms:W3CDTF">2021-03-30T09:55:37Z</dcterms:modified>
</cp:coreProperties>
</file>