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7" r:id="rId10"/>
    <p:sldId id="268" r:id="rId11"/>
    <p:sldId id="269" r:id="rId12"/>
    <p:sldId id="270" r:id="rId13"/>
    <p:sldId id="271" r:id="rId14"/>
    <p:sldId id="273" r:id="rId15"/>
    <p:sldId id="276" r:id="rId16"/>
    <p:sldId id="279" r:id="rId17"/>
    <p:sldId id="280" r:id="rId18"/>
    <p:sldId id="281" r:id="rId19"/>
    <p:sldId id="282" r:id="rId20"/>
    <p:sldId id="285" r:id="rId21"/>
    <p:sldId id="294" r:id="rId22"/>
    <p:sldId id="299" r:id="rId23"/>
    <p:sldId id="302" r:id="rId24"/>
    <p:sldId id="307" r:id="rId25"/>
  </p:sldIdLst>
  <p:sldSz cx="12192000" cy="6858000"/>
  <p:notesSz cx="6858000" cy="9144000"/>
  <p:photoAlbum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14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8D6C6E09-BCE4-44B7-ACF6-129EECCDF1ED}" type="datetimeFigureOut">
              <a:rPr lang="pl-PL" smtClean="0"/>
              <a:t>14.10.2021</a:t>
            </a:fld>
            <a:endParaRPr lang="pl-PL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04E882F-1F9F-41A1-86E2-53DA1FCA8E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40755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6E09-BCE4-44B7-ACF6-129EECCDF1ED}" type="datetimeFigureOut">
              <a:rPr lang="pl-PL" smtClean="0"/>
              <a:t>14.10.2021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882F-1F9F-41A1-86E2-53DA1FCA8E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0401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6E09-BCE4-44B7-ACF6-129EECCDF1ED}" type="datetimeFigureOut">
              <a:rPr lang="pl-PL" smtClean="0"/>
              <a:t>14.10.2021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882F-1F9F-41A1-86E2-53DA1FCA8E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356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6E09-BCE4-44B7-ACF6-129EECCDF1ED}" type="datetimeFigureOut">
              <a:rPr lang="pl-PL" smtClean="0"/>
              <a:t>14.10.2021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882F-1F9F-41A1-86E2-53DA1FCA8E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652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D6C6E09-BCE4-44B7-ACF6-129EECCDF1ED}" type="datetimeFigureOut">
              <a:rPr lang="pl-PL" smtClean="0"/>
              <a:t>14.10.2021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D04E882F-1F9F-41A1-86E2-53DA1FCA8E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74703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6E09-BCE4-44B7-ACF6-129EECCDF1ED}" type="datetimeFigureOut">
              <a:rPr lang="pl-PL" smtClean="0"/>
              <a:t>14.10.2021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882F-1F9F-41A1-86E2-53DA1FCA8E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9457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6E09-BCE4-44B7-ACF6-129EECCDF1ED}" type="datetimeFigureOut">
              <a:rPr lang="pl-PL" smtClean="0"/>
              <a:t>14.10.2021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882F-1F9F-41A1-86E2-53DA1FCA8E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6999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6E09-BCE4-44B7-ACF6-129EECCDF1ED}" type="datetimeFigureOut">
              <a:rPr lang="pl-PL" smtClean="0"/>
              <a:t>14.10.2021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882F-1F9F-41A1-86E2-53DA1FCA8E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9222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6E09-BCE4-44B7-ACF6-129EECCDF1ED}" type="datetimeFigureOut">
              <a:rPr lang="pl-PL" smtClean="0"/>
              <a:t>14.10.2021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882F-1F9F-41A1-86E2-53DA1FCA8E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8754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6E09-BCE4-44B7-ACF6-129EECCDF1ED}" type="datetimeFigureOut">
              <a:rPr lang="pl-PL" smtClean="0"/>
              <a:t>14.10.2021</a:t>
            </a:fld>
            <a:endParaRPr lang="pl-P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pl-PL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04E882F-1F9F-41A1-86E2-53DA1FCA8E7A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64660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8D6C6E09-BCE4-44B7-ACF6-129EECCDF1ED}" type="datetimeFigureOut">
              <a:rPr lang="pl-PL" smtClean="0"/>
              <a:t>14.10.2021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04E882F-1F9F-41A1-86E2-53DA1FCA8E7A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55835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D6C6E09-BCE4-44B7-ACF6-129EECCDF1ED}" type="datetimeFigureOut">
              <a:rPr lang="pl-PL" smtClean="0"/>
              <a:t>14.10.2021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04E882F-1F9F-41A1-86E2-53DA1FCA8E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8399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LOGOPEDYCZNE ZAJĘCIA GRUPOWE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16710" y="4795274"/>
            <a:ext cx="9070848" cy="457201"/>
          </a:xfrm>
        </p:spPr>
        <p:txBody>
          <a:bodyPr/>
          <a:lstStyle/>
          <a:p>
            <a:r>
              <a:rPr lang="pl-PL" dirty="0" smtClean="0"/>
              <a:t>autor: Jolanta Pluta</a:t>
            </a:r>
            <a:endParaRPr lang="pl-PL" dirty="0"/>
          </a:p>
        </p:txBody>
      </p:sp>
      <p:sp>
        <p:nvSpPr>
          <p:cNvPr id="4" name="Podtytuł 2"/>
          <p:cNvSpPr txBox="1">
            <a:spLocks/>
          </p:cNvSpPr>
          <p:nvPr/>
        </p:nvSpPr>
        <p:spPr>
          <a:xfrm>
            <a:off x="1488078" y="4338073"/>
            <a:ext cx="9070848" cy="457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 smtClean="0"/>
              <a:t>ROK SZKOLNY 2019/2020 (LIPIEC)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88722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200702_1225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23" y="373626"/>
            <a:ext cx="8184000" cy="613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1389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200702_1225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23" y="334297"/>
            <a:ext cx="8184000" cy="613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539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200702_1226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87" y="334297"/>
            <a:ext cx="8184000" cy="613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358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200702_1226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93" y="422787"/>
            <a:ext cx="8184000" cy="613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6418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200702_1228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10" y="353961"/>
            <a:ext cx="8184000" cy="613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432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200702_1232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78" y="353961"/>
            <a:ext cx="8184000" cy="613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6976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200703_1103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19" y="344129"/>
            <a:ext cx="8184000" cy="613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3576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200703_1103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51" y="324464"/>
            <a:ext cx="8184000" cy="613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39713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200703_1104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612" y="344129"/>
            <a:ext cx="8184000" cy="61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e tekstowe 2"/>
          <p:cNvSpPr txBox="1"/>
          <p:nvPr/>
        </p:nvSpPr>
        <p:spPr>
          <a:xfrm>
            <a:off x="462118" y="4413171"/>
            <a:ext cx="28808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ĆWICZYMY APARAT ARTYKULACYJNY W CZASIE SŁUCHANIA BAJKI LOGOPEDYCZNEJ</a:t>
            </a: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274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200703_1104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16" y="344128"/>
            <a:ext cx="8184000" cy="61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e tekstowe 2"/>
          <p:cNvSpPr txBox="1"/>
          <p:nvPr/>
        </p:nvSpPr>
        <p:spPr>
          <a:xfrm>
            <a:off x="471950" y="4560655"/>
            <a:ext cx="2880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WYKONUJEMY KAŻDE ĆWICZENIE NAJLEPIEJ JAK POTRAFIMY ;)</a:t>
            </a: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505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200702_1214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8" y="324464"/>
            <a:ext cx="8256000" cy="61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e tekstowe 2"/>
          <p:cNvSpPr txBox="1"/>
          <p:nvPr/>
        </p:nvSpPr>
        <p:spPr>
          <a:xfrm>
            <a:off x="8898194" y="5329084"/>
            <a:ext cx="2880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TWORZYMY PARASOLE Z WŁASNYCH DŁONI</a:t>
            </a: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9449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200703_1105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7497" y="1212155"/>
            <a:ext cx="5784000" cy="433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20200703_11051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03329" y="1212155"/>
            <a:ext cx="5784000" cy="43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e tekstowe 3"/>
          <p:cNvSpPr txBox="1"/>
          <p:nvPr/>
        </p:nvSpPr>
        <p:spPr>
          <a:xfrm>
            <a:off x="9773264" y="4923305"/>
            <a:ext cx="20156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UCZYMY SIĘ ĆWICZEŃ  PIONIZACJI JĘZYKA</a:t>
            </a: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0793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200703_1112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12465" y="1221987"/>
            <a:ext cx="5784000" cy="433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20200703_11125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84" y="988780"/>
            <a:ext cx="6405884" cy="4804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99578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200703_1120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7329" y="1192490"/>
            <a:ext cx="5784000" cy="433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20200703_11210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24671" y="1192490"/>
            <a:ext cx="5784000" cy="433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22979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200703_1121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6993" y="1182658"/>
            <a:ext cx="5784000" cy="433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20200703_11234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44336" y="1182658"/>
            <a:ext cx="5784000" cy="43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e tekstowe 3"/>
          <p:cNvSpPr txBox="1"/>
          <p:nvPr/>
        </p:nvSpPr>
        <p:spPr>
          <a:xfrm>
            <a:off x="9596284" y="4383674"/>
            <a:ext cx="21630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DZIELNIE ĆWICZYMY PERCEPCJĘ SŁUCHOWĄ I RÓŻNICOWANIE GŁOSEK [SZ - S]</a:t>
            </a: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0021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200703_1130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7832" y="1192490"/>
            <a:ext cx="5784000" cy="433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20200703_11324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44335" y="1192490"/>
            <a:ext cx="5784000" cy="433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983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200702_1214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90" y="334297"/>
            <a:ext cx="8208000" cy="615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e tekstowe 3"/>
          <p:cNvSpPr txBox="1"/>
          <p:nvPr/>
        </p:nvSpPr>
        <p:spPr>
          <a:xfrm>
            <a:off x="8898194" y="5329084"/>
            <a:ext cx="2880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TWORZYMY PARASOLE Z WŁASNYCH DŁONI</a:t>
            </a: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20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200702_1214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55" y="383457"/>
            <a:ext cx="8112000" cy="60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e tekstowe 2"/>
          <p:cNvSpPr txBox="1"/>
          <p:nvPr/>
        </p:nvSpPr>
        <p:spPr>
          <a:xfrm>
            <a:off x="8898194" y="5329084"/>
            <a:ext cx="2880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TWORZYMY PARASOLE Z WŁASNYCH DŁONI</a:t>
            </a: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796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200702_1214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90" y="393290"/>
            <a:ext cx="8160000" cy="61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e tekstowe 2"/>
          <p:cNvSpPr txBox="1"/>
          <p:nvPr/>
        </p:nvSpPr>
        <p:spPr>
          <a:xfrm>
            <a:off x="8898194" y="5329084"/>
            <a:ext cx="2880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ŁAPIEMY KROPLE DESZCZU</a:t>
            </a: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992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200702_1215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61" y="383458"/>
            <a:ext cx="8184000" cy="61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e tekstowe 2"/>
          <p:cNvSpPr txBox="1"/>
          <p:nvPr/>
        </p:nvSpPr>
        <p:spPr>
          <a:xfrm>
            <a:off x="8868698" y="4767132"/>
            <a:ext cx="28808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PRZEGANIAMY KROPELKI DESZCZU MOCNO ZDMUCHUJĄC JE Z DŁONI, UCZYMY SIĘ PRAWIDŁOWEGO TORU ODDECHOWEGO</a:t>
            </a: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505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200702_1215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87" y="334297"/>
            <a:ext cx="8184000" cy="61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e tekstowe 2"/>
          <p:cNvSpPr txBox="1"/>
          <p:nvPr/>
        </p:nvSpPr>
        <p:spPr>
          <a:xfrm>
            <a:off x="8868698" y="4767132"/>
            <a:ext cx="28808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PRZEGANIAMY KROPELKI DESZCZU MOCNO ZDMUCHUJĄC JE Z DŁONI, UCZYMY SIĘ PRAWIDŁOWEGO TORU ODDECHOWEGO</a:t>
            </a: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426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200702_1224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87" y="353961"/>
            <a:ext cx="8184000" cy="61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e tekstowe 2"/>
          <p:cNvSpPr txBox="1"/>
          <p:nvPr/>
        </p:nvSpPr>
        <p:spPr>
          <a:xfrm>
            <a:off x="8868698" y="4767132"/>
            <a:ext cx="28808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DZIELNIE ĆWICZYMY PERCEPCJĘ SŁUCHOWĄ I RÓŻNICOWANIE GŁOSEK [SZ - S]</a:t>
            </a: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541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200702_1225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19" y="334297"/>
            <a:ext cx="8184000" cy="61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e tekstowe 2"/>
          <p:cNvSpPr txBox="1"/>
          <p:nvPr/>
        </p:nvSpPr>
        <p:spPr>
          <a:xfrm>
            <a:off x="8868698" y="4767132"/>
            <a:ext cx="2880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KOSTKI Z [S] WEDRUJĄ DO PIESKA, RYBKI Z [SZ] DO KOTKA</a:t>
            </a: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7876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dło">
  <a:themeElements>
    <a:clrScheme name="Mydło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Mydło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ydł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TM03457510[[fn=Mydło]]</Template>
  <TotalTime>36</TotalTime>
  <Words>119</Words>
  <Application>Microsoft Office PowerPoint</Application>
  <PresentationFormat>Panoramiczny</PresentationFormat>
  <Paragraphs>15</Paragraphs>
  <Slides>24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28" baseType="lpstr">
      <vt:lpstr>Arial</vt:lpstr>
      <vt:lpstr>Century Gothic</vt:lpstr>
      <vt:lpstr>Garamond</vt:lpstr>
      <vt:lpstr>Mydło</vt:lpstr>
      <vt:lpstr>LOGOPEDYCZNE ZAJĘCIA GRUPOWE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Album fotograficzny LOGOPEDIA </dc:title>
  <dc:creator>jolac</dc:creator>
  <cp:lastModifiedBy>jolac</cp:lastModifiedBy>
  <cp:revision>7</cp:revision>
  <dcterms:created xsi:type="dcterms:W3CDTF">2021-02-02T21:53:30Z</dcterms:created>
  <dcterms:modified xsi:type="dcterms:W3CDTF">2021-10-14T20:03:22Z</dcterms:modified>
</cp:coreProperties>
</file>