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4B8637-1386-44C2-B062-D93FB1741890}" type="datetimeFigureOut">
              <a:rPr lang="pl-PL" smtClean="0"/>
              <a:t>26.10.2020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01648F-C29C-48FF-BACB-20B97C0CB59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58753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ALEKSANDRA ADAMSKA 6 B X 2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1648F-C29C-48FF-BACB-20B97C0CB598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743563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NADIA FRĄCKOWIAK 7 A x 2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1648F-C29C-48FF-BACB-20B97C0CB598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891892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ZUZANNA HINZ 6 E, ZUZANNA MIKOŚ 7 A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1648F-C29C-48FF-BACB-20B97C0CB598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070509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ALEKSANDRA GRZYWAK 7 A, ALEKSANDRA ADAMSKA 6 B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1648F-C29C-48FF-BACB-20B97C0CB598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492585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AMELIA KAMIŃSKA 7A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1648F-C29C-48FF-BACB-20B97C0CB598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851335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IGA DYDARZ 6 E, BARBARA KUJAWSKA 7 A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1648F-C29C-48FF-BACB-20B97C0CB598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900446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IZABELA JALIŃSKA 6 B  x 2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1648F-C29C-48FF-BACB-20B97C0CB598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676468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IGA KOZIK 6 E x 2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1648F-C29C-48FF-BACB-20B97C0CB598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248488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IGA KOZIK 6 E, LENA RADELSKA 6 E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1648F-C29C-48FF-BACB-20B97C0CB598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083625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LENA RADELSKA 6 E x 2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1648F-C29C-48FF-BACB-20B97C0CB598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803831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MARIA KRASICKA 6 E, MARTYNA CZERWICKA 7 A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1648F-C29C-48FF-BACB-20B97C0CB598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71618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4CC175D-A0C8-4405-BF4A-2EC80D3EBD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43350B69-D4DA-4B70-97AF-A53CE08F55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24F9829-B209-4A61-B5A3-B1AD50EAD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30925-5DEF-4C43-9626-3EBCD768D0EA}" type="datetimeFigureOut">
              <a:rPr lang="pl-PL" smtClean="0"/>
              <a:t>26.10.2020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FB2F37F-662A-497D-8464-9AE144D9D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07E2719-96F9-4F0A-ADB4-CCC7815A1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B790C-EDD9-4F09-9BC5-BCCE869EE2D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10780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BF07021-4EF7-4E30-91A9-43CB735D3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FC4DF972-D12F-4BD4-AF02-89194EFB09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CD2E0A3-04DD-4227-9D4E-F5A6DF967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30925-5DEF-4C43-9626-3EBCD768D0EA}" type="datetimeFigureOut">
              <a:rPr lang="pl-PL" smtClean="0"/>
              <a:t>26.10.2020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61DF138-AE71-4098-AC0E-6C6C4264A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61172C6-960F-4322-B5B9-96712356C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B790C-EDD9-4F09-9BC5-BCCE869EE2D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93063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BEA39352-9B25-42AB-AEF0-68C2A3A509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9798AE68-B633-4351-8A09-E6EF84A693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4F222E6-0241-4DDF-B3A3-D5B2021BF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30925-5DEF-4C43-9626-3EBCD768D0EA}" type="datetimeFigureOut">
              <a:rPr lang="pl-PL" smtClean="0"/>
              <a:t>26.10.2020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4E8B04F-B99C-4BD8-952A-02FC0A4A1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36EB4CF-8DFC-4A49-8B9B-D7D6FD441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B790C-EDD9-4F09-9BC5-BCCE869EE2D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36907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75841D4-05D1-4EF1-A9C4-77009BBA3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3400274-D32A-4240-BABD-6A6EFAC16B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533F078-9F5D-40FF-B30E-2DF4EA8EE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30925-5DEF-4C43-9626-3EBCD768D0EA}" type="datetimeFigureOut">
              <a:rPr lang="pl-PL" smtClean="0"/>
              <a:t>26.10.2020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E7A3E46-897A-4B3E-9F77-E8CDDB5BA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FDCF3AE-8771-4E16-A574-C8DB5C91B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B790C-EDD9-4F09-9BC5-BCCE869EE2D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92982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1501888-CBEC-4D9B-918B-E1ABF75DC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9FA4BDDD-5CFF-46BC-A358-BB890751D2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D69C2EE-5386-4BE4-9EFA-91F9BEAEB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30925-5DEF-4C43-9626-3EBCD768D0EA}" type="datetimeFigureOut">
              <a:rPr lang="pl-PL" smtClean="0"/>
              <a:t>26.10.2020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EAA1B3B-0C36-43BB-A1B1-F05CEBAD8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1DAC633-005D-494C-A2BC-7043308C4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B790C-EDD9-4F09-9BC5-BCCE869EE2D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58109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3DF76D2-3CF6-4A76-9AE1-1E256C374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FED1BD7-74C9-4B08-83F0-7608DDFA02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374E4A7B-7F38-4E8A-9968-5321AA7C02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0996CA71-7409-4C56-A6FB-E6F3CF377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30925-5DEF-4C43-9626-3EBCD768D0EA}" type="datetimeFigureOut">
              <a:rPr lang="pl-PL" smtClean="0"/>
              <a:t>26.10.2020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4D70328F-8367-4314-BD20-7B6DA894B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8DAFE05A-A4E8-48B6-AA6F-8C91805E5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B790C-EDD9-4F09-9BC5-BCCE869EE2D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56243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42ED9C7-F57A-45B1-90C5-DBD401645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489FE58-197A-4C99-912E-E31239DA1E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5B4E5F0B-A2C0-4C58-9265-F544483A43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EF43D52B-96AB-4DB6-A4F4-009B8B6ACB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E66A4893-3D6B-4E08-AA67-591441EFC1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3F9FD9A8-C20C-406A-B8CB-F7427EE10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30925-5DEF-4C43-9626-3EBCD768D0EA}" type="datetimeFigureOut">
              <a:rPr lang="pl-PL" smtClean="0"/>
              <a:t>26.10.2020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E9220071-41F3-44FF-A84E-2132EB850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A2AA6D2A-08A0-42BD-92C0-59F38362F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B790C-EDD9-4F09-9BC5-BCCE869EE2D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70146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2870388-3D27-4311-A39E-38E3FE583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0D22493B-0C2F-49F0-AD9D-449CFF1E9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30925-5DEF-4C43-9626-3EBCD768D0EA}" type="datetimeFigureOut">
              <a:rPr lang="pl-PL" smtClean="0"/>
              <a:t>26.10.2020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B2C8210F-C5CE-4C81-A4F1-1FF11CD75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27AE72A-23F0-42CE-8B95-2929C803F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B790C-EDD9-4F09-9BC5-BCCE869EE2D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531692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DFC0F850-6E88-4E20-9840-506760640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30925-5DEF-4C43-9626-3EBCD768D0EA}" type="datetimeFigureOut">
              <a:rPr lang="pl-PL" smtClean="0"/>
              <a:t>26.10.2020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51F72C7D-FE13-41B3-BC99-BCDF182D6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8CC7508-9DC0-43C4-BA7F-DF5B1146A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B790C-EDD9-4F09-9BC5-BCCE869EE2D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83610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C5FA541-255E-4D53-835E-93C817703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CA62829-AAB6-4E42-85C0-F59F1EA5F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929299EE-01AA-4597-B08A-CD5778EC31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35FE3D6-004B-4275-8900-5327A1554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30925-5DEF-4C43-9626-3EBCD768D0EA}" type="datetimeFigureOut">
              <a:rPr lang="pl-PL" smtClean="0"/>
              <a:t>26.10.2020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C40D32B9-2E6F-4F1A-9563-3D2AE35A8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F537DF5F-72C5-43C7-97FB-40224447B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B790C-EDD9-4F09-9BC5-BCCE869EE2D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94786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C463DCE-3750-42B3-AEAA-7AB85CAE3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F316C644-3C49-40AF-BBE8-51B83B57AD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6DA111A-8D47-41A8-9A3F-79E4A2B7E0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EE9487D8-48FA-46C2-858B-5BBCD7A3F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30925-5DEF-4C43-9626-3EBCD768D0EA}" type="datetimeFigureOut">
              <a:rPr lang="pl-PL" smtClean="0"/>
              <a:t>26.10.2020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FD1F1D47-6385-48C9-B0AB-6F1B7422C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EC3B74EF-CAD2-4E90-A738-11C83D627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B790C-EDD9-4F09-9BC5-BCCE869EE2D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54823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A926EF28-7FCB-46C2-9D74-1A2E62ED1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9FBB2E81-416A-432B-9896-1DA43208E8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A508287-362E-46E8-8A06-5F1D97783D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030925-5DEF-4C43-9626-3EBCD768D0EA}" type="datetimeFigureOut">
              <a:rPr lang="pl-PL" smtClean="0"/>
              <a:t>26.10.2020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19F9E9C-FEB7-4C3E-B317-475AD6DDF5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D9A65C1-1E13-47C2-9A44-E62F8C6C13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1B790C-EDD9-4F09-9BC5-BCCE869EE2D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7047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7547DC8-C838-4F5D-9C3A-D7E3F16C8A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solidFill>
            <a:schemeClr val="accent4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pl-PL" sz="8900" b="1" dirty="0">
                <a:solidFill>
                  <a:srgbClr val="FF0000"/>
                </a:solidFill>
              </a:rPr>
              <a:t>20 X 2020 </a:t>
            </a:r>
            <a:br>
              <a:rPr lang="pl-PL" b="1" dirty="0"/>
            </a:br>
            <a:r>
              <a:rPr lang="pl-PL" b="1" dirty="0"/>
              <a:t>MIĘDZYNARODOWY DZIEŃ KRAJOBRAZU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5D9B1D5E-21F5-4426-8963-9FC538DABD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solidFill>
            <a:schemeClr val="accent6">
              <a:lumMod val="40000"/>
              <a:lumOff val="60000"/>
            </a:schemeClr>
          </a:solidFill>
        </p:spPr>
        <p:txBody>
          <a:bodyPr>
            <a:normAutofit fontScale="92500" lnSpcReduction="10000"/>
          </a:bodyPr>
          <a:lstStyle/>
          <a:p>
            <a:r>
              <a:rPr lang="pl-PL" b="1" dirty="0">
                <a:solidFill>
                  <a:schemeClr val="accent6">
                    <a:lumMod val="75000"/>
                  </a:schemeClr>
                </a:solidFill>
              </a:rPr>
              <a:t>„Cóż jest piękniejszego, niż wysokie drzewa!”</a:t>
            </a:r>
          </a:p>
          <a:p>
            <a:pPr algn="l"/>
            <a:r>
              <a:rPr lang="pl-PL" sz="1800" b="1" dirty="0"/>
              <a:t>Klasy VI b, e, VII a w ramach obchodów święta poszukiwały piękna zaklętego w krajobrazach… Święta, </a:t>
            </a:r>
            <a:r>
              <a:rPr lang="pl-PL" sz="1800" dirty="0"/>
              <a:t>które ma na celu podnoszenie świadomości każdego człowieka w zakresie ważnej roli krajobrazów dla całego życia. Jakość otoczenia wpływa na funkcjonowanie ludzi w społeczeństwie,                                 na działalność twórczą, kulturalną i tożsamościową.  Doceń zieleń, piękną polską jesień w tych trudnych, </a:t>
            </a:r>
            <a:r>
              <a:rPr lang="pl-PL" sz="1800" dirty="0" err="1"/>
              <a:t>covidowych</a:t>
            </a:r>
            <a:r>
              <a:rPr lang="pl-PL" sz="1800" dirty="0"/>
              <a:t> czasach. Autorkom zdjęć dziękujemy i gratulujemy!</a:t>
            </a:r>
            <a:endParaRPr lang="pl-PL" sz="1800" b="1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291056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0394FE2-BDDA-4ECE-B320-81AE19E905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625AAC5-802A-4197-8804-2B78FF65C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615" y="221673"/>
            <a:ext cx="8384770" cy="1332634"/>
          </a:xfrm>
          <a:prstGeom prst="rect">
            <a:avLst/>
          </a:prstGeom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AE020F5-A40C-418E-9E5E-D1745E0E9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20" y="310896"/>
            <a:ext cx="7982712" cy="86868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pl-PL" sz="4000" b="1" kern="1200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Liście…</a:t>
            </a:r>
            <a:endParaRPr lang="en-US" sz="4000" b="1" kern="1200" dirty="0">
              <a:solidFill>
                <a:schemeClr val="accent2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1B139DD-0E8D-42FA-9171-C5F001754A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3110" y="1211407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pic>
        <p:nvPicPr>
          <p:cNvPr id="8" name="Symbol zastępczy zawartości 7" descr="Obraz zawierający drzewo, pociąg, rzeka, duży&#10;&#10;Opis wygenerowany automatycznie">
            <a:extLst>
              <a:ext uri="{FF2B5EF4-FFF2-40B4-BE49-F238E27FC236}">
                <a16:creationId xmlns:a16="http://schemas.microsoft.com/office/drawing/2014/main" id="{ED89CDAF-E555-4E43-9238-91ECA44951F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2" r="32765" b="1"/>
          <a:stretch/>
        </p:blipFill>
        <p:spPr>
          <a:xfrm rot="5400000">
            <a:off x="1167115" y="1381059"/>
            <a:ext cx="4083269" cy="5577840"/>
          </a:xfrm>
          <a:prstGeom prst="rect">
            <a:avLst/>
          </a:prstGeom>
        </p:spPr>
      </p:pic>
      <p:pic>
        <p:nvPicPr>
          <p:cNvPr id="6" name="Symbol zastępczy zawartości 5" descr="Obraz zawierający zewnętrzne, roślina, drzewo, siedzi&#10;&#10;Opis wygenerowany automatycznie">
            <a:extLst>
              <a:ext uri="{FF2B5EF4-FFF2-40B4-BE49-F238E27FC236}">
                <a16:creationId xmlns:a16="http://schemas.microsoft.com/office/drawing/2014/main" id="{3290A100-DA5D-4AB8-8501-6587DC15C9E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70" r="3" b="20088"/>
          <a:stretch/>
        </p:blipFill>
        <p:spPr>
          <a:xfrm>
            <a:off x="6194332" y="2128367"/>
            <a:ext cx="5577840" cy="408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021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0394FE2-BDDA-4ECE-B320-81AE19E905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625AAC5-802A-4197-8804-2B78FF65C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615" y="221673"/>
            <a:ext cx="8384770" cy="1332634"/>
          </a:xfrm>
          <a:prstGeom prst="rect">
            <a:avLst/>
          </a:prstGeom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BE4EE2B-DE97-47A5-9CA2-3A77A8DF7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20" y="310896"/>
            <a:ext cx="7982712" cy="86868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pl-PL" sz="4000" b="1" kern="1200" dirty="0">
                <a:solidFill>
                  <a:srgbClr val="00B050"/>
                </a:solidFill>
                <a:latin typeface="+mj-lt"/>
                <a:ea typeface="+mj-ea"/>
                <a:cs typeface="+mj-cs"/>
              </a:rPr>
              <a:t>Perspektywa…</a:t>
            </a:r>
            <a:endParaRPr lang="en-US" sz="4000" b="1" kern="1200" dirty="0">
              <a:solidFill>
                <a:srgbClr val="00B05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1B139DD-0E8D-42FA-9171-C5F001754A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3110" y="1211407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pic>
        <p:nvPicPr>
          <p:cNvPr id="8" name="Symbol zastępczy zawartości 7" descr="Obraz zawierający zewnętrzne, budynek, śnieg, zachmurzenie&#10;&#10;Opis wygenerowany automatycznie">
            <a:extLst>
              <a:ext uri="{FF2B5EF4-FFF2-40B4-BE49-F238E27FC236}">
                <a16:creationId xmlns:a16="http://schemas.microsoft.com/office/drawing/2014/main" id="{F30E2991-B650-4916-B9A2-399216EFAF1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3" r="3" b="3"/>
          <a:stretch/>
        </p:blipFill>
        <p:spPr>
          <a:xfrm>
            <a:off x="419830" y="2128345"/>
            <a:ext cx="5577840" cy="4083269"/>
          </a:xfrm>
          <a:prstGeom prst="rect">
            <a:avLst/>
          </a:prstGeom>
        </p:spPr>
      </p:pic>
      <p:pic>
        <p:nvPicPr>
          <p:cNvPr id="6" name="Symbol zastępczy zawartości 5" descr="Obraz zawierający zewnętrzne, trawa, budynek, woda&#10;&#10;Opis wygenerowany automatycznie">
            <a:extLst>
              <a:ext uri="{FF2B5EF4-FFF2-40B4-BE49-F238E27FC236}">
                <a16:creationId xmlns:a16="http://schemas.microsoft.com/office/drawing/2014/main" id="{BCAA9D97-0480-4C5D-80A4-DF01E881E91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3" r="3" b="3"/>
          <a:stretch/>
        </p:blipFill>
        <p:spPr>
          <a:xfrm>
            <a:off x="6194332" y="2128367"/>
            <a:ext cx="5577840" cy="408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0506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0394FE2-BDDA-4ECE-B320-81AE19E905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625AAC5-802A-4197-8804-2B78FF65C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615" y="221673"/>
            <a:ext cx="8384770" cy="1332634"/>
          </a:xfrm>
          <a:prstGeom prst="rect">
            <a:avLst/>
          </a:prstGeom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7846C65-F5A9-431D-8A24-1D041A604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20" y="310896"/>
            <a:ext cx="7982712" cy="86868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pl-PL" sz="4000" b="1" kern="120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Rozstaje…</a:t>
            </a:r>
            <a:endParaRPr lang="en-US" sz="4000" b="1" kern="1200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1B139DD-0E8D-42FA-9171-C5F001754A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3110" y="1211407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pic>
        <p:nvPicPr>
          <p:cNvPr id="8" name="Symbol zastępczy zawartości 7" descr="Obraz zawierający zewnętrzne, droga, trawa, zachmurzenie&#10;&#10;Opis wygenerowany automatycznie">
            <a:extLst>
              <a:ext uri="{FF2B5EF4-FFF2-40B4-BE49-F238E27FC236}">
                <a16:creationId xmlns:a16="http://schemas.microsoft.com/office/drawing/2014/main" id="{8FBE3B5C-0063-4AED-A593-0A0938667C7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47" b="16130"/>
          <a:stretch/>
        </p:blipFill>
        <p:spPr>
          <a:xfrm>
            <a:off x="419830" y="2128345"/>
            <a:ext cx="5577840" cy="4083269"/>
          </a:xfrm>
          <a:prstGeom prst="rect">
            <a:avLst/>
          </a:prstGeom>
        </p:spPr>
      </p:pic>
      <p:pic>
        <p:nvPicPr>
          <p:cNvPr id="6" name="Symbol zastępczy zawartości 5" descr="Obraz zawierający zewnętrzne, budynek, miasto, park&#10;&#10;Opis wygenerowany automatycznie">
            <a:extLst>
              <a:ext uri="{FF2B5EF4-FFF2-40B4-BE49-F238E27FC236}">
                <a16:creationId xmlns:a16="http://schemas.microsoft.com/office/drawing/2014/main" id="{FA4C13BA-CE1D-436E-B9BD-B269325B739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3" r="3" b="3"/>
          <a:stretch/>
        </p:blipFill>
        <p:spPr>
          <a:xfrm>
            <a:off x="6194332" y="2128367"/>
            <a:ext cx="5577840" cy="408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3431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710EC4B-1FDE-4827-B2C6-A23869A68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6271"/>
            <a:ext cx="10515600" cy="1325563"/>
          </a:xfrm>
        </p:spPr>
        <p:txBody>
          <a:bodyPr/>
          <a:lstStyle/>
          <a:p>
            <a:pPr algn="ctr"/>
            <a:r>
              <a:rPr lang="pl-PL" b="1" dirty="0">
                <a:solidFill>
                  <a:srgbClr val="FF0000"/>
                </a:solidFill>
              </a:rPr>
              <a:t>Doceń piękno wokół nas!</a:t>
            </a:r>
          </a:p>
        </p:txBody>
      </p:sp>
      <p:pic>
        <p:nvPicPr>
          <p:cNvPr id="4" name="I.JALIŃSKA,A.ADAMSKA">
            <a:hlinkClick r:id="" action="ppaction://media"/>
            <a:extLst>
              <a:ext uri="{FF2B5EF4-FFF2-40B4-BE49-F238E27FC236}">
                <a16:creationId xmlns:a16="http://schemas.microsoft.com/office/drawing/2014/main" id="{6247F116-187A-4A3B-ABF9-C92BD46C471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4300" cy="4351338"/>
          </a:xfrm>
        </p:spPr>
      </p:pic>
    </p:spTree>
    <p:extLst>
      <p:ext uri="{BB962C8B-B14F-4D97-AF65-F5344CB8AC3E}">
        <p14:creationId xmlns:p14="http://schemas.microsoft.com/office/powerpoint/2010/main" val="243222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0394FE2-BDDA-4ECE-B320-81AE19E905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625AAC5-802A-4197-8804-2B78FF65C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615" y="221673"/>
            <a:ext cx="8384770" cy="1332634"/>
          </a:xfrm>
          <a:prstGeom prst="rect">
            <a:avLst/>
          </a:prstGeom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414A7D5-4565-4AD4-BB83-1C937283F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20" y="310896"/>
            <a:ext cx="7982712" cy="86868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pl-PL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Cisza…</a:t>
            </a:r>
            <a:endParaRPr lang="en-US" sz="4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1B139DD-0E8D-42FA-9171-C5F001754A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3110" y="1211407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pic>
        <p:nvPicPr>
          <p:cNvPr id="8" name="Symbol zastępczy zawartości 7" descr="Obraz zawierający zewnętrzne, trawa, zachód słońca, droga&#10;&#10;Opis wygenerowany automatycznie">
            <a:extLst>
              <a:ext uri="{FF2B5EF4-FFF2-40B4-BE49-F238E27FC236}">
                <a16:creationId xmlns:a16="http://schemas.microsoft.com/office/drawing/2014/main" id="{F0EC9D09-F74E-43DB-A087-E475C9843FF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3" r="3" b="3"/>
          <a:stretch/>
        </p:blipFill>
        <p:spPr>
          <a:xfrm>
            <a:off x="419830" y="2128345"/>
            <a:ext cx="5577840" cy="4083269"/>
          </a:xfrm>
          <a:prstGeom prst="rect">
            <a:avLst/>
          </a:prstGeom>
        </p:spPr>
      </p:pic>
      <p:pic>
        <p:nvPicPr>
          <p:cNvPr id="6" name="Symbol zastępczy zawartości 5" descr="Obraz zawierający woda, zewnętrzne, molo, ocean&#10;&#10;Opis wygenerowany automatycznie">
            <a:extLst>
              <a:ext uri="{FF2B5EF4-FFF2-40B4-BE49-F238E27FC236}">
                <a16:creationId xmlns:a16="http://schemas.microsoft.com/office/drawing/2014/main" id="{230B0C67-83DA-443A-9E78-3A35C2BD05B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2316"/>
          <a:stretch/>
        </p:blipFill>
        <p:spPr>
          <a:xfrm>
            <a:off x="6194332" y="2128367"/>
            <a:ext cx="5577840" cy="408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026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D0394FE2-BDDA-4ECE-B320-81AE19E905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625AAC5-802A-4197-8804-2B78FF65C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615" y="221673"/>
            <a:ext cx="8384770" cy="1332634"/>
          </a:xfrm>
          <a:prstGeom prst="rect">
            <a:avLst/>
          </a:prstGeom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FDE8AD7-C6C0-4405-8691-24A02EA3A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20" y="310896"/>
            <a:ext cx="7982712" cy="86868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pl-PL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Kontrasty…</a:t>
            </a:r>
            <a:endParaRPr lang="en-US" sz="4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1B139DD-0E8D-42FA-9171-C5F001754A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3110" y="1211407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pic>
        <p:nvPicPr>
          <p:cNvPr id="10" name="Symbol zastępczy zawartości 9" descr="Obraz zawierający drzewo, śnieg, rozmyty, stojące&#10;&#10;Opis wygenerowany automatycznie">
            <a:extLst>
              <a:ext uri="{FF2B5EF4-FFF2-40B4-BE49-F238E27FC236}">
                <a16:creationId xmlns:a16="http://schemas.microsoft.com/office/drawing/2014/main" id="{BF7B64C3-1ECC-4C20-A42B-74761B9918E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018"/>
          <a:stretch/>
        </p:blipFill>
        <p:spPr>
          <a:xfrm rot="16200000">
            <a:off x="1167115" y="1381059"/>
            <a:ext cx="4083269" cy="5577840"/>
          </a:xfrm>
          <a:prstGeom prst="rect">
            <a:avLst/>
          </a:prstGeom>
        </p:spPr>
      </p:pic>
      <p:pic>
        <p:nvPicPr>
          <p:cNvPr id="6" name="Symbol zastępczy zawartości 5" descr="Obraz zawierający trawa, zewnętrzne, grzyb, małe&#10;&#10;Opis wygenerowany automatycznie">
            <a:extLst>
              <a:ext uri="{FF2B5EF4-FFF2-40B4-BE49-F238E27FC236}">
                <a16:creationId xmlns:a16="http://schemas.microsoft.com/office/drawing/2014/main" id="{A43573A0-D430-47EC-9690-F3FE9D13B70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3" r="3" b="3"/>
          <a:stretch/>
        </p:blipFill>
        <p:spPr>
          <a:xfrm>
            <a:off x="6194332" y="2128367"/>
            <a:ext cx="5577840" cy="408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2608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0394FE2-BDDA-4ECE-B320-81AE19E905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625AAC5-802A-4197-8804-2B78FF65C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615" y="221673"/>
            <a:ext cx="8384770" cy="1332634"/>
          </a:xfrm>
          <a:prstGeom prst="rect">
            <a:avLst/>
          </a:prstGeom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406D61AA-F89D-465F-B1AE-BACE2CACF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20" y="310896"/>
            <a:ext cx="7982712" cy="86868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pl-PL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Niebo i ziemia…</a:t>
            </a:r>
            <a:endParaRPr lang="en-US" sz="4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1B139DD-0E8D-42FA-9171-C5F001754A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3110" y="1211407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pic>
        <p:nvPicPr>
          <p:cNvPr id="8" name="Symbol zastępczy zawartości 7" descr="Obraz zawierający przyroda, zewnętrzne, woda, ulica&#10;&#10;Opis wygenerowany automatycznie">
            <a:extLst>
              <a:ext uri="{FF2B5EF4-FFF2-40B4-BE49-F238E27FC236}">
                <a16:creationId xmlns:a16="http://schemas.microsoft.com/office/drawing/2014/main" id="{8C30300F-667A-4A86-8DA9-5FD5FDBA0FE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9" r="38268" b="1"/>
          <a:stretch/>
        </p:blipFill>
        <p:spPr>
          <a:xfrm rot="5400000">
            <a:off x="1167115" y="1381059"/>
            <a:ext cx="4083269" cy="5577840"/>
          </a:xfrm>
          <a:prstGeom prst="rect">
            <a:avLst/>
          </a:prstGeom>
        </p:spPr>
      </p:pic>
      <p:pic>
        <p:nvPicPr>
          <p:cNvPr id="6" name="Symbol zastępczy zawartości 5" descr="Obraz zawierający budynek, zewnętrzne, pociąg, dym&#10;&#10;Opis wygenerowany automatycznie">
            <a:extLst>
              <a:ext uri="{FF2B5EF4-FFF2-40B4-BE49-F238E27FC236}">
                <a16:creationId xmlns:a16="http://schemas.microsoft.com/office/drawing/2014/main" id="{4704D011-FAB6-421E-9CF7-D0EB65EFF4F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5" r="36937" b="1"/>
          <a:stretch/>
        </p:blipFill>
        <p:spPr>
          <a:xfrm rot="16200000">
            <a:off x="6939950" y="1382748"/>
            <a:ext cx="4086603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228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0394FE2-BDDA-4ECE-B320-81AE19E905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625AAC5-802A-4197-8804-2B78FF65C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615" y="221673"/>
            <a:ext cx="8384770" cy="1332634"/>
          </a:xfrm>
          <a:prstGeom prst="rect">
            <a:avLst/>
          </a:prstGeom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FCC133D-4D28-411C-8BCE-ED1DA2C45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20" y="310896"/>
            <a:ext cx="7982712" cy="86868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pl-PL" sz="40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Wysoko nad nami…</a:t>
            </a:r>
            <a:endParaRPr lang="en-US" sz="4000" b="1" kern="12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1B139DD-0E8D-42FA-9171-C5F001754A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3110" y="1211407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pic>
        <p:nvPicPr>
          <p:cNvPr id="8" name="Symbol zastępczy zawartości 7" descr="Obraz zawierający zewnętrzne, budynek, ulica, stop&#10;&#10;Opis wygenerowany automatycznie">
            <a:extLst>
              <a:ext uri="{FF2B5EF4-FFF2-40B4-BE49-F238E27FC236}">
                <a16:creationId xmlns:a16="http://schemas.microsoft.com/office/drawing/2014/main" id="{7F21CD1B-3068-4721-82D9-B6A2D0ABAE7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2396"/>
          <a:stretch/>
        </p:blipFill>
        <p:spPr>
          <a:xfrm>
            <a:off x="419830" y="2128345"/>
            <a:ext cx="5577840" cy="4083269"/>
          </a:xfrm>
          <a:prstGeom prst="rect">
            <a:avLst/>
          </a:prstGeom>
        </p:spPr>
      </p:pic>
      <p:pic>
        <p:nvPicPr>
          <p:cNvPr id="6" name="Symbol zastępczy zawartości 5" descr="Obraz zawierający zewnętrzne, trawa, woda, siedzi&#10;&#10;Opis wygenerowany automatycznie">
            <a:extLst>
              <a:ext uri="{FF2B5EF4-FFF2-40B4-BE49-F238E27FC236}">
                <a16:creationId xmlns:a16="http://schemas.microsoft.com/office/drawing/2014/main" id="{A48BE328-9B00-4398-9CC9-CC055E1F416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3" r="3" b="3"/>
          <a:stretch/>
        </p:blipFill>
        <p:spPr>
          <a:xfrm>
            <a:off x="6194332" y="2128367"/>
            <a:ext cx="5577840" cy="408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5975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0394FE2-BDDA-4ECE-B320-81AE19E905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625AAC5-802A-4197-8804-2B78FF65C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615" y="221673"/>
            <a:ext cx="8384770" cy="1332634"/>
          </a:xfrm>
          <a:prstGeom prst="rect">
            <a:avLst/>
          </a:prstGeom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7A36FF8-D160-46F9-89D7-243071F03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20" y="310896"/>
            <a:ext cx="7982712" cy="86868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pl-PL" sz="4000" b="1" dirty="0">
                <a:solidFill>
                  <a:schemeClr val="accent2"/>
                </a:solidFill>
              </a:rPr>
              <a:t>Korony…</a:t>
            </a:r>
            <a:endParaRPr lang="en-US" sz="4000" b="1" kern="1200" dirty="0">
              <a:solidFill>
                <a:schemeClr val="accent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1B139DD-0E8D-42FA-9171-C5F001754A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3110" y="1211407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pic>
        <p:nvPicPr>
          <p:cNvPr id="6" name="Symbol zastępczy zawartości 5" descr="Obraz zawierający drzewo, roślina&#10;&#10;Opis wygenerowany automatycznie">
            <a:extLst>
              <a:ext uri="{FF2B5EF4-FFF2-40B4-BE49-F238E27FC236}">
                <a16:creationId xmlns:a16="http://schemas.microsoft.com/office/drawing/2014/main" id="{B0E70248-03ED-476A-8466-D40BA5D7F0F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6" r="52976" b="-2"/>
          <a:stretch/>
        </p:blipFill>
        <p:spPr>
          <a:xfrm rot="5400000">
            <a:off x="1167115" y="1381059"/>
            <a:ext cx="4083269" cy="5577840"/>
          </a:xfrm>
          <a:prstGeom prst="rect">
            <a:avLst/>
          </a:prstGeom>
        </p:spPr>
      </p:pic>
      <p:pic>
        <p:nvPicPr>
          <p:cNvPr id="8" name="Symbol zastępczy zawartości 7" descr="Obraz zawierający roślina, drzewo, park, stojące&#10;&#10;Opis wygenerowany automatycznie">
            <a:extLst>
              <a:ext uri="{FF2B5EF4-FFF2-40B4-BE49-F238E27FC236}">
                <a16:creationId xmlns:a16="http://schemas.microsoft.com/office/drawing/2014/main" id="{E2401206-FC8D-416B-9DC0-3FAA85246B3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8" r="12037" b="2"/>
          <a:stretch/>
        </p:blipFill>
        <p:spPr>
          <a:xfrm>
            <a:off x="6194332" y="2128367"/>
            <a:ext cx="5577840" cy="408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3675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0394FE2-BDDA-4ECE-B320-81AE19E905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625AAC5-802A-4197-8804-2B78FF65C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615" y="221673"/>
            <a:ext cx="8384770" cy="1332634"/>
          </a:xfrm>
          <a:prstGeom prst="rect">
            <a:avLst/>
          </a:prstGeom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EC36646-FB10-4ECB-81B7-9CD47BBE7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20" y="310896"/>
            <a:ext cx="7982712" cy="86868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pl-PL" sz="4000" b="1" kern="1200" dirty="0">
                <a:solidFill>
                  <a:srgbClr val="00B050"/>
                </a:solidFill>
                <a:latin typeface="+mj-lt"/>
                <a:ea typeface="+mj-ea"/>
                <a:cs typeface="+mj-cs"/>
              </a:rPr>
              <a:t>Ścieżki i zakamarki…</a:t>
            </a:r>
            <a:endParaRPr lang="en-US" sz="4000" b="1" kern="1200" dirty="0">
              <a:solidFill>
                <a:srgbClr val="00B05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1B139DD-0E8D-42FA-9171-C5F001754A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3110" y="1211407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pic>
        <p:nvPicPr>
          <p:cNvPr id="6" name="Symbol zastępczy zawartości 5" descr="Obraz zawierający trawa, zewnętrzne, drzewo, roślina&#10;&#10;Opis wygenerowany automatycznie">
            <a:extLst>
              <a:ext uri="{FF2B5EF4-FFF2-40B4-BE49-F238E27FC236}">
                <a16:creationId xmlns:a16="http://schemas.microsoft.com/office/drawing/2014/main" id="{64B39B4F-72BC-40D4-ADA1-186AE275E00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2396"/>
          <a:stretch/>
        </p:blipFill>
        <p:spPr>
          <a:xfrm>
            <a:off x="419830" y="2128345"/>
            <a:ext cx="5577840" cy="4083269"/>
          </a:xfrm>
          <a:prstGeom prst="rect">
            <a:avLst/>
          </a:prstGeom>
        </p:spPr>
      </p:pic>
      <p:pic>
        <p:nvPicPr>
          <p:cNvPr id="8" name="Symbol zastępczy zawartości 7" descr="Obraz zawierający zewnętrzne, trawa, roślina, drzewo&#10;&#10;Opis wygenerowany automatycznie">
            <a:extLst>
              <a:ext uri="{FF2B5EF4-FFF2-40B4-BE49-F238E27FC236}">
                <a16:creationId xmlns:a16="http://schemas.microsoft.com/office/drawing/2014/main" id="{BD70DB0B-281D-4944-B48D-EC57B64FD4B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5" r="32247" b="1"/>
          <a:stretch/>
        </p:blipFill>
        <p:spPr>
          <a:xfrm rot="5400000">
            <a:off x="6939950" y="1382748"/>
            <a:ext cx="4086603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685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0394FE2-BDDA-4ECE-B320-81AE19E905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625AAC5-802A-4197-8804-2B78FF65C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615" y="221673"/>
            <a:ext cx="8384770" cy="1332634"/>
          </a:xfrm>
          <a:prstGeom prst="rect">
            <a:avLst/>
          </a:prstGeom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381E545-4BC6-46F4-AF93-E7406C037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20" y="310896"/>
            <a:ext cx="7982712" cy="86868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pl-PL" sz="4000" b="1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Gra kolorów…</a:t>
            </a:r>
            <a:endParaRPr lang="en-US" sz="4000" b="1" kern="1200" dirty="0">
              <a:solidFill>
                <a:schemeClr val="bg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1B139DD-0E8D-42FA-9171-C5F001754A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3110" y="1211407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pic>
        <p:nvPicPr>
          <p:cNvPr id="6" name="Symbol zastępczy zawartości 5" descr="Obraz zawierający trawa, zewnętrzne, ścieżka, drzewo&#10;&#10;Opis wygenerowany automatycznie">
            <a:extLst>
              <a:ext uri="{FF2B5EF4-FFF2-40B4-BE49-F238E27FC236}">
                <a16:creationId xmlns:a16="http://schemas.microsoft.com/office/drawing/2014/main" id="{18913DAF-AE38-4539-BA6C-006B80486B5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2396"/>
          <a:stretch/>
        </p:blipFill>
        <p:spPr>
          <a:xfrm>
            <a:off x="419830" y="2128345"/>
            <a:ext cx="5577840" cy="4083269"/>
          </a:xfrm>
          <a:prstGeom prst="rect">
            <a:avLst/>
          </a:prstGeom>
        </p:spPr>
      </p:pic>
      <p:pic>
        <p:nvPicPr>
          <p:cNvPr id="8" name="Symbol zastępczy zawartości 7" descr="Obraz zawierający zewnętrzne, drzewo, chodnik, mężczyzna&#10;&#10;Opis wygenerowany automatycznie">
            <a:extLst>
              <a:ext uri="{FF2B5EF4-FFF2-40B4-BE49-F238E27FC236}">
                <a16:creationId xmlns:a16="http://schemas.microsoft.com/office/drawing/2014/main" id="{F38293D3-A3EE-43EE-B829-32D54204454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70" r="1" b="29982"/>
          <a:stretch/>
        </p:blipFill>
        <p:spPr>
          <a:xfrm>
            <a:off x="6194332" y="2128367"/>
            <a:ext cx="5577840" cy="408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2647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71EC1228-8B00-4D31-8616-AAB846D68C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6F2CBEE-B156-48E3-A00A-ABC29E97B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2498" y="2023110"/>
            <a:ext cx="3132502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z="37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Niebieskości…</a:t>
            </a:r>
            <a:endParaRPr lang="en-US" sz="3700" b="1" kern="12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ymbol zastępczy zawartości 5" descr="Obraz zawierający zewnętrzne, drzewo, stojące, duży&#10;&#10;Opis wygenerowany automatycznie">
            <a:extLst>
              <a:ext uri="{FF2B5EF4-FFF2-40B4-BE49-F238E27FC236}">
                <a16:creationId xmlns:a16="http://schemas.microsoft.com/office/drawing/2014/main" id="{48E3ED72-0190-4116-822B-7D676DB77F6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8" r="2" b="2"/>
          <a:stretch/>
        </p:blipFill>
        <p:spPr>
          <a:xfrm rot="5400000">
            <a:off x="-218200" y="1621962"/>
            <a:ext cx="5211906" cy="3685032"/>
          </a:xfrm>
          <a:prstGeom prst="rect">
            <a:avLst/>
          </a:prstGeom>
        </p:spPr>
      </p:pic>
      <p:pic>
        <p:nvPicPr>
          <p:cNvPr id="8" name="Symbol zastępczy zawartości 7" descr="Obraz zawierający zewnętrzne, zielony, drzewo, mężczyzna&#10;&#10;Opis wygenerowany automatycznie">
            <a:extLst>
              <a:ext uri="{FF2B5EF4-FFF2-40B4-BE49-F238E27FC236}">
                <a16:creationId xmlns:a16="http://schemas.microsoft.com/office/drawing/2014/main" id="{9766FB80-2B12-4F0D-891F-3B836860BED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8" r="2" b="2"/>
          <a:stretch/>
        </p:blipFill>
        <p:spPr>
          <a:xfrm rot="5400000">
            <a:off x="3694269" y="1621961"/>
            <a:ext cx="5211906" cy="368503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746812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212</Words>
  <Application>Microsoft Office PowerPoint</Application>
  <PresentationFormat>Panoramiczny</PresentationFormat>
  <Paragraphs>37</Paragraphs>
  <Slides>13</Slides>
  <Notes>11</Notes>
  <HiddenSlides>0</HiddenSlides>
  <MMClips>1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18" baseType="lpstr">
      <vt:lpstr>Arial</vt:lpstr>
      <vt:lpstr>Avenir Next LT Pro</vt:lpstr>
      <vt:lpstr>Calibri</vt:lpstr>
      <vt:lpstr>Calibri Light</vt:lpstr>
      <vt:lpstr>Motyw pakietu Office</vt:lpstr>
      <vt:lpstr>20 X 2020  MIĘDZYNARODOWY DZIEŃ KRAJOBRAZU</vt:lpstr>
      <vt:lpstr>Cisza…</vt:lpstr>
      <vt:lpstr>Kontrasty…</vt:lpstr>
      <vt:lpstr>Niebo i ziemia…</vt:lpstr>
      <vt:lpstr>Wysoko nad nami…</vt:lpstr>
      <vt:lpstr>Korony…</vt:lpstr>
      <vt:lpstr>Ścieżki i zakamarki…</vt:lpstr>
      <vt:lpstr>Gra kolorów…</vt:lpstr>
      <vt:lpstr>Niebieskości…</vt:lpstr>
      <vt:lpstr>Liście…</vt:lpstr>
      <vt:lpstr>Perspektywa…</vt:lpstr>
      <vt:lpstr>Rozstaje…</vt:lpstr>
      <vt:lpstr>Doceń piękno wokół nas!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 X 2020  MIĘDZYNARODOWY DZIEŃ KRAJOBRAZU</dc:title>
  <dc:creator>KATARZYNA DYGUŁA</dc:creator>
  <cp:lastModifiedBy>KATARZYNA DYGUŁA</cp:lastModifiedBy>
  <cp:revision>5</cp:revision>
  <dcterms:created xsi:type="dcterms:W3CDTF">2020-10-22T15:17:14Z</dcterms:created>
  <dcterms:modified xsi:type="dcterms:W3CDTF">2020-10-26T10:40:03Z</dcterms:modified>
</cp:coreProperties>
</file>