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5" r:id="rId13"/>
    <p:sldId id="29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0" r:id="rId36"/>
    <p:sldId id="291" r:id="rId37"/>
    <p:sldId id="292" r:id="rId38"/>
    <p:sldId id="293" r:id="rId39"/>
    <p:sldId id="294" r:id="rId40"/>
    <p:sldId id="298" r:id="rId41"/>
    <p:sldId id="288" r:id="rId42"/>
    <p:sldId id="289" r:id="rId4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53F"/>
    <a:srgbClr val="00CC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oliniow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9E4C-DCA6-465E-9BAB-D0DF3CA3C230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E25D7E-AB24-4D22-9134-8541A9FA4023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9E4C-DCA6-465E-9BAB-D0DF3CA3C230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5D7E-AB24-4D22-9134-8541A9FA402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9E4C-DCA6-465E-9BAB-D0DF3CA3C230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5D7E-AB24-4D22-9134-8541A9FA402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9C9E4C-DCA6-465E-9BAB-D0DF3CA3C230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8E25D7E-AB24-4D22-9134-8541A9FA4023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9E4C-DCA6-465E-9BAB-D0DF3CA3C230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5D7E-AB24-4D22-9134-8541A9FA4023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9E4C-DCA6-465E-9BAB-D0DF3CA3C230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5D7E-AB24-4D22-9134-8541A9FA4023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5D7E-AB24-4D22-9134-8541A9FA4023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9E4C-DCA6-465E-9BAB-D0DF3CA3C230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oliniow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oliniow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9E4C-DCA6-465E-9BAB-D0DF3CA3C230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5D7E-AB24-4D22-9134-8541A9FA4023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9E4C-DCA6-465E-9BAB-D0DF3CA3C230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5D7E-AB24-4D22-9134-8541A9FA402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9C9E4C-DCA6-465E-9BAB-D0DF3CA3C230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8E25D7E-AB24-4D22-9134-8541A9FA4023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9E4C-DCA6-465E-9BAB-D0DF3CA3C230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E25D7E-AB24-4D22-9134-8541A9FA4023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89C9E4C-DCA6-465E-9BAB-D0DF3CA3C230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8E25D7E-AB24-4D22-9134-8541A9FA4023}" type="slidenum">
              <a:rPr lang="pl-PL" smtClean="0"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Zobacz obraz źródłowy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708920"/>
            <a:ext cx="7776863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94421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FF00"/>
                </a:solidFill>
                <a:latin typeface="Arial Black" pitchFamily="34" charset="0"/>
              </a:rPr>
              <a:t>Przedszkolaki-</a:t>
            </a:r>
            <a:br>
              <a:rPr lang="pl-PL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pl-PL" dirty="0" smtClean="0">
                <a:solidFill>
                  <a:srgbClr val="FFFF00"/>
                </a:solidFill>
                <a:latin typeface="Arial Black" pitchFamily="34" charset="0"/>
              </a:rPr>
              <a:t>mali odkrywcy tajemnic kosmosu</a:t>
            </a:r>
            <a:endParaRPr lang="pl-PL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7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52400"/>
            <a:ext cx="8363272" cy="1044352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Wspólnie z rodzicami czytaliśmy literaturę </a:t>
            </a:r>
            <a:br>
              <a:rPr lang="pl-P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 kosmosie</a:t>
            </a:r>
            <a:endParaRPr lang="pl-PL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C:\Users\aam24\Desktop\Projekt -Kosmos\281653867_312179041097831_741554413608345590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6" y="1412776"/>
            <a:ext cx="398175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am24\Desktop\Projekt -Kosmos\281053495_544971823751885_3302252927299434581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81642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4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-1219200"/>
            <a:ext cx="8229600" cy="12192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146" name="Picture 2" descr="C:\Users\aam24\Desktop\Projekt -Kosmos\280806077_578397830295311_621159840662463872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90" y="116632"/>
            <a:ext cx="448052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wiazda 5-ramienna 2"/>
          <p:cNvSpPr/>
          <p:nvPr/>
        </p:nvSpPr>
        <p:spPr>
          <a:xfrm>
            <a:off x="6948264" y="4797152"/>
            <a:ext cx="2088232" cy="1706488"/>
          </a:xfrm>
          <a:prstGeom prst="star5">
            <a:avLst>
              <a:gd name="adj" fmla="val 27198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9" y="4716"/>
            <a:ext cx="2043692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0" y="3212976"/>
            <a:ext cx="450594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46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just"/>
            <a:r>
              <a:rPr lang="pl-PL" sz="28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W  </a:t>
            </a:r>
            <a:r>
              <a:rPr lang="pl-PL" sz="2800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Miejskiej Bibliotece Publicznej, </a:t>
            </a:r>
            <a:r>
              <a:rPr lang="pl-PL" sz="28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obejrzeliśmy </a:t>
            </a:r>
            <a:r>
              <a:rPr lang="pl-PL" sz="2800" b="1" dirty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prezentację bajki ,  pt. „O Wilku, który poleciał w kosmos” oraz </a:t>
            </a:r>
            <a:r>
              <a:rPr lang="pl-PL" sz="2800" b="1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wysłuchaliśmy </a:t>
            </a:r>
            <a:r>
              <a:rPr lang="pl-PL" sz="2800" b="1" dirty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zagadek i ciekawostek </a:t>
            </a:r>
            <a:r>
              <a:rPr lang="pl-PL" sz="2800" b="1" dirty="0" smtClean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dotyczących kosmosu </a:t>
            </a:r>
            <a:r>
              <a:rPr lang="pl-PL" sz="2800" b="1" dirty="0">
                <a:solidFill>
                  <a:schemeClr val="bg1"/>
                </a:solidFill>
                <a:effectLst/>
                <a:latin typeface="Times New Roman"/>
                <a:ea typeface="Calibri"/>
              </a:rPr>
              <a:t>z książki pt. „Co kryje nocne niebo?” 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25602" name="Picture 2" descr="C:\Users\aam24\Desktop\Projekt -Kosmos\286181545_1239746940168198_605353799016810531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2809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142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am24\Desktop\Projekt -Kosmos\286341667_1894004384122390_584764374720262967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4343"/>
            <a:ext cx="3888432" cy="305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aam24\Desktop\Projekt -Kosmos\286498954_1638349916550436_7207866801754173715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2832"/>
            <a:ext cx="4572108" cy="652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aam24\Desktop\Projekt -Kosmos\286047997_723948045688915_4599703956867467601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3" y="3426884"/>
            <a:ext cx="3877249" cy="327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757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Wykonaliśmy  </a:t>
            </a:r>
            <a:r>
              <a:rPr lang="pl-PL" sz="2400" b="1" dirty="0"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prace plastyczne </a:t>
            </a:r>
            <a:r>
              <a:rPr lang="pl-PL" sz="2400" b="1" dirty="0" smtClean="0"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 z  wykorzystaniem różnorodnych  materiałów:</a:t>
            </a:r>
            <a:br>
              <a:rPr lang="pl-PL" sz="2400" b="1" dirty="0" smtClean="0"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pl-PL" sz="3000" b="1" dirty="0" smtClean="0">
                <a:solidFill>
                  <a:srgbClr val="FF0000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Kosmos</a:t>
            </a:r>
            <a:endParaRPr lang="pl-PL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aam24\Desktop\Projekt -Kosmos\281267520_406452077820456_475413534454840546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2944"/>
            <a:ext cx="367240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am24\Desktop\Projekt -Kosmos\281105548_2903089909988152_250927871219232805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82944"/>
            <a:ext cx="3888432" cy="494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76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am24\Desktop\Projekt -Kosmos\281355073_340356341518836_909378632385571232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77821"/>
            <a:ext cx="417646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am24\Desktop\Projekt -Kosmos\281369269_529365388857930_595809960027362807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8"/>
            <a:ext cx="381642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am24\Desktop\Projekt -Kosmos\281664534_314734037500742_656377387121136685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" y="260648"/>
            <a:ext cx="3904938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łoneczko 1"/>
          <p:cNvSpPr/>
          <p:nvPr/>
        </p:nvSpPr>
        <p:spPr>
          <a:xfrm>
            <a:off x="7032481" y="4653136"/>
            <a:ext cx="1850504" cy="194421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380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5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Układ Słoneczny</a:t>
            </a:r>
            <a:endParaRPr lang="pl-PL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am24\Desktop\Projekt -Kosmos\280891169_521243782878693_691639270396370361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8" y="908720"/>
            <a:ext cx="424391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am24\Desktop\Projekt -Kosmos\281138077_681289499840522_5243192960741879651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401196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85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am24\Desktop\Projekt -Kosmos\281281827_1119407325303440_617552706278784693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79979"/>
            <a:ext cx="4176464" cy="31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am24\Desktop\Projekt -Kosmos\281396234_370063475156911_141602831419569232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79979"/>
            <a:ext cx="4570859" cy="314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am24\Desktop\Projekt -Kosmos\281251862_359129026337444_848819854657098011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286"/>
            <a:ext cx="4176464" cy="320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am24\Desktop\Projekt -Kosmos\281320779_5165675836855857_1819414100979800307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2" y="389584"/>
            <a:ext cx="4537579" cy="311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262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Ekologiczna rakieta z butelki PET</a:t>
            </a:r>
            <a:endParaRPr lang="pl-PL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aam24\Desktop\Projekt -Kosmos\280906821_687800102275970_102638653990785191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2988"/>
            <a:ext cx="4104456" cy="558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am24\Desktop\Projekt -Kosmos\281144517_1744684059209561_129149232282896355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09504"/>
            <a:ext cx="4318049" cy="558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930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am24\Desktop\Projekt -Kosmos\281053495_317484167065648_793710425803392048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0445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am24\Desktop\Projekt -Kosmos\280916459_810347876613865_763148204110457581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44400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am24\Desktop\Projekt -Kosmos\280961968_3124151311178081_7267119844714914072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10445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am24\Desktop\Projekt -Kosmos\281385253_514722566801491_7801766845575850811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63130"/>
            <a:ext cx="4444008" cy="30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3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736304"/>
          </a:xfrm>
          <a:solidFill>
            <a:schemeClr val="tx2"/>
          </a:solidFill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pl-PL" sz="2400" dirty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  <a:t>Projekt realizowany był w grupie dzieci 5-letnich „Jeżyki” w Przedszkolu Publicznym nr 9 </a:t>
            </a:r>
            <a:r>
              <a:rPr lang="pl-PL" sz="2400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  <a:t/>
            </a:r>
            <a:br>
              <a:rPr lang="pl-PL" sz="2400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</a:br>
            <a:r>
              <a:rPr lang="pl-PL" sz="2400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  <a:t>w Bartoszycach </a:t>
            </a:r>
            <a:r>
              <a:rPr lang="pl-PL" sz="2400" dirty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  <a:t/>
            </a:r>
            <a:br>
              <a:rPr lang="pl-PL" sz="2400" dirty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</a:br>
            <a:r>
              <a:rPr lang="pl-PL" sz="2400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  <a:t>     Autorka </a:t>
            </a:r>
            <a:r>
              <a:rPr lang="pl-PL" sz="2400" dirty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  <a:t>projektu: Joanna Wojciechowicz </a:t>
            </a:r>
            <a:r>
              <a:rPr lang="pl-PL" sz="2400" dirty="0" smtClean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  <a:t>        Termin </a:t>
            </a:r>
            <a:r>
              <a:rPr lang="pl-PL" sz="2400" dirty="0">
                <a:ln w="3200">
                  <a:solidFill>
                    <a:srgbClr val="1F497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  <a:t>realizacji projektu: maj 2022 r. </a:t>
            </a:r>
            <a:r>
              <a:rPr lang="pl-PL" sz="2400" spc="0" dirty="0">
                <a:ln>
                  <a:noFill/>
                </a:ln>
                <a:solidFill>
                  <a:prstClr val="white"/>
                </a:solidFill>
                <a:effectLst/>
                <a:latin typeface="Arial Black" pitchFamily="34" charset="0"/>
                <a:ea typeface="+mn-ea"/>
                <a:cs typeface="+mn-cs"/>
              </a:rPr>
              <a:t/>
            </a:r>
            <a:br>
              <a:rPr lang="pl-PL" sz="2400" spc="0" dirty="0">
                <a:ln>
                  <a:noFill/>
                </a:ln>
                <a:solidFill>
                  <a:prstClr val="white"/>
                </a:solidFill>
                <a:effectLst/>
                <a:latin typeface="Arial Black" pitchFamily="34" charset="0"/>
                <a:ea typeface="+mn-ea"/>
                <a:cs typeface="+mn-cs"/>
              </a:rPr>
            </a:br>
            <a:endParaRPr lang="pl-PL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Symbol zastępczy zawartości 3" descr="Zobacz obraz źródłowy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12976"/>
            <a:ext cx="5256584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068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Rakieta z figur geometrycznych</a:t>
            </a:r>
            <a:endParaRPr lang="pl-PL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aam24\Desktop\Projekt -Kosmos\281036897_2799424197026316_911856929505589936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03244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am24\Desktop\Projekt -Kosmos\281493507_406992791284780_294512053883323386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60042"/>
            <a:ext cx="4192488" cy="560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114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am24\Desktop\Projekt -Kosmos\280549843_421978889400717_134150464573070967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0405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am24\Desktop\Projekt -Kosmos\281711048_372779277988029_108391293291279508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01008"/>
            <a:ext cx="5400600" cy="319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73216"/>
            <a:ext cx="14509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513" y="260648"/>
            <a:ext cx="14509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898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0376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pl-PL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Konstruowaliśmy </a:t>
            </a:r>
            <a:r>
              <a:rPr lang="pl-PL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budowle </a:t>
            </a:r>
            <a:r>
              <a:rPr lang="pl-PL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 wykorzystaniem </a:t>
            </a:r>
            <a:br>
              <a:rPr lang="pl-PL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klocków i drucików:</a:t>
            </a:r>
            <a:br>
              <a:rPr lang="pl-PL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Rakieta z klocków </a:t>
            </a:r>
            <a:endParaRPr lang="pl-PL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aam24\Desktop\Projekt -Kosmos\281528060_1156261618500274_468271349594823343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17646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am24\Desktop\Projekt -Kosmos\280741063_1667631933593618_757014960527730209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91910"/>
            <a:ext cx="4104456" cy="500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25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am24\Desktop\Projekt -Kosmos\281666870_1008578406717625_488643232220720573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417646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am24\Desktop\Projekt -Kosmos\281064726_1388276324979446_383989784536277944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95" y="188640"/>
            <a:ext cx="410445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76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Elementy kosmiczne z drucików</a:t>
            </a:r>
            <a:endParaRPr lang="pl-PL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aam24\Desktop\Projekt -Kosmos\283409481_338332758434908_46017016075455716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3204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am24\Desktop\Projekt -Kosmos\283659458_1392739411195056_60621261389003340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44724"/>
            <a:ext cx="3795936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am24\Desktop\Projekt -Kosmos\283575435_982369562350174_565283515763668191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69049"/>
            <a:ext cx="5133056" cy="301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Księżyc 2"/>
          <p:cNvSpPr/>
          <p:nvPr/>
        </p:nvSpPr>
        <p:spPr>
          <a:xfrm>
            <a:off x="539552" y="4653136"/>
            <a:ext cx="1080120" cy="1778496"/>
          </a:xfrm>
          <a:prstGeom prst="moon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04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pl-PL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Podczas zabaw matematycznych  liczyliśmy rakiety, gwiazdy i statki kosmiczne</a:t>
            </a:r>
            <a:endParaRPr lang="pl-PL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aam24\Downloads\288508044_2634696939996880_581983803830085551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45" y="1340768"/>
            <a:ext cx="383110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am24\Downloads\289037895_775982040195612_761489489704081534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65192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932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am24\Downloads\288605298_1133477493869237_331693817846941511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34832"/>
            <a:ext cx="4102573" cy="296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am24\Downloads\288277403_572651741134977_392642741341052180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4832"/>
            <a:ext cx="4176464" cy="293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am24\Downloads\288843760_1064658144132551_114572491429083468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03244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am24\Downloads\289718920_1055045305445126_1720657141555860439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88640"/>
            <a:ext cx="410257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920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888301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l-PL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Oglądaliśmy model Ziemi i uczestniczyliśmy w zabawach z </a:t>
            </a:r>
            <a:r>
              <a:rPr lang="pl-PL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wykorzystaniem globusa </a:t>
            </a:r>
            <a:endParaRPr lang="pl-PL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C:\Users\aam24\Desktop\Projekt -Kosmos\281847410_1685942415084277_618831068263043114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24847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am24\Desktop\Projekt -Kosmos\281910812_2214958598662187_567031167437793254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196751"/>
            <a:ext cx="3960440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am24\Desktop\Projekt -Kosmos\281333195_3898099413747749_4483276307957174903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396044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724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am24\Desktop\Projekt -Kosmos\281160061_710945390114224_193730498184046605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7" y="188640"/>
            <a:ext cx="415316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am24\Desktop\Projekt -Kosmos\281541208_1055472841993595_412448305577685642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1418"/>
            <a:ext cx="4083968" cy="320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am24\Desktop\Projekt -Kosmos\281588972_399017488776965_4323472009381609662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12" y="3690514"/>
            <a:ext cx="4233880" cy="297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878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Braliśmy udział w  zabawach z kodowaniem:</a:t>
            </a:r>
            <a:br>
              <a:rPr lang="pl-PL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Podróż Astronauty</a:t>
            </a:r>
            <a:endParaRPr lang="pl-PL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C:\Users\aam24\Desktop\Projekt -Kosmos\283343398_554976582833540_250825004546765521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10445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am24\Desktop\Projekt -Kosmos\283714059_544435260525451_217778614304957474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87588"/>
            <a:ext cx="4227984" cy="52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687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46456" y="116632"/>
            <a:ext cx="8229600" cy="6552728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pl-PL" sz="3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                       </a:t>
            </a:r>
            <a:br>
              <a:rPr lang="pl-PL" sz="3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3400" b="1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l-PL" sz="3400" b="1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3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l-PL" sz="3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3400" b="1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l-PL" sz="3400" b="1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3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l-PL" sz="3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34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pl-PL" sz="32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Dzieci z </a:t>
            </a:r>
            <a:r>
              <a:rPr lang="pl-PL" sz="3200" b="1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natury są ciekawe </a:t>
            </a:r>
            <a:r>
              <a:rPr lang="pl-PL" sz="32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br>
              <a:rPr lang="pl-PL" sz="32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32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otaczającego je świata.                                                Pragną wychwycić i </a:t>
            </a:r>
            <a:r>
              <a:rPr lang="pl-PL" sz="3200" b="1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zrozumieć zachodzące w nich zjawiska</a:t>
            </a:r>
            <a:r>
              <a:rPr lang="pl-PL" sz="32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. Kosmos jest </a:t>
            </a:r>
            <a:r>
              <a:rPr lang="pl-PL" sz="3200" b="1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bardzo wdzięcznym tematem do poznania wielokierunkowego</a:t>
            </a:r>
            <a:r>
              <a:rPr lang="pl-PL" sz="3200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lang="pl-PL" sz="3200" b="1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 daje dzieciom nieograniczoną możliwość do wyrażania swoich emocji, marzeń i autoprezentacji w dowolnie wybranej formie</a:t>
            </a:r>
            <a:r>
              <a:rPr lang="pl-PL" sz="32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lang="pl-PL" sz="3200" b="1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Kosmos dla dzieci to tajemnica, którą bardzo pragną odkryć. Stawiają </a:t>
            </a:r>
            <a:r>
              <a:rPr lang="pl-PL" sz="32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przy </a:t>
            </a:r>
            <a:r>
              <a:rPr lang="pl-PL" sz="3200" b="1" dirty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tym wiele pytań. </a:t>
            </a:r>
            <a:endParaRPr lang="pl-PL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7" y="116632"/>
            <a:ext cx="333488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36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am24\Desktop\Projekt -Kosmos\283693912_368490921800566_792667702218823156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03244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14666"/>
            <a:ext cx="4177258" cy="631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270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Układaliśmy  na macie rakiety z kubeczków</a:t>
            </a:r>
            <a:endParaRPr lang="pl-PL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C:\Users\aam24\Desktop\Projekt -Kosmos\283766738_734747714640307_757037315714617161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7930"/>
            <a:ext cx="414409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am24\Desktop\Projekt -Kosmos\283784156_1066877487517662_243248388229997090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34" y="908720"/>
            <a:ext cx="432048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507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l-PL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Układaliśmy na macie rakiety z figur geometrycznych- kwadratów</a:t>
            </a:r>
            <a:endParaRPr lang="pl-PL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C:\Users\aam24\Desktop\Projekt -Kosmos\283408566_994557717911683_659563110493027985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24036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am24\Desktop\Projekt -Kosmos\284170163_721920575521932_406374020003427858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481" y="1196752"/>
            <a:ext cx="3219872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am24\Desktop\Projekt -Kosmos\284067570_525754345724154_886615211840128359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78338"/>
            <a:ext cx="4995392" cy="274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łoneczko 2"/>
          <p:cNvSpPr/>
          <p:nvPr/>
        </p:nvSpPr>
        <p:spPr>
          <a:xfrm>
            <a:off x="7092280" y="4869160"/>
            <a:ext cx="1656184" cy="1656184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97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l-PL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Uczestniczyliśmy w zabawach ruchowych </a:t>
            </a:r>
            <a:br>
              <a:rPr lang="pl-PL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 chustą animacyjną i piłkami body </a:t>
            </a:r>
            <a:r>
              <a:rPr lang="pl-PL" sz="27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ball</a:t>
            </a:r>
            <a:r>
              <a:rPr lang="pl-PL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sz="33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Zabawy z chustą animacyjną</a:t>
            </a:r>
            <a:endParaRPr lang="pl-PL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3" descr="C:\Users\aam24\Desktop\Projekt -Kosmos\281755479_1066507767282505_272914365220569640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03527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aam24\Desktop\Projekt -Kosmos\281758264_1128017331388036_614738909309755966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03244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105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Zabawa z piłkami body </a:t>
            </a:r>
            <a:r>
              <a:rPr lang="pl-PL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ball</a:t>
            </a:r>
            <a:endParaRPr lang="pl-PL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aam24\Desktop\Projekt -Kosmos\281541207_686030209280183_439664305348935500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5365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am24\Desktop\Projekt -Kosmos\281766744_1184388635710255_553028393497567804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91542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am24\Desktop\Projekt -Kosmos\281376849_577853470231774_587509691095957055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389891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519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Przy pomocy rodziców wykonaliśmy </a:t>
            </a:r>
            <a:r>
              <a:rPr lang="pl-PL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„Przybyszów z innej planety” </a:t>
            </a:r>
            <a:endParaRPr lang="pl-PL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C:\Users\aam24\Desktop\Projekt -Kosmos\Przybysze z innej planety\Wojt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9604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am24\Desktop\Projekt -Kosmos\Przybysze z innej planety\Rob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7"/>
            <a:ext cx="415483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aam24\Desktop\Projekt -Kosmos\Przybysze z innej planety\Kuba B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2" y="4221088"/>
            <a:ext cx="396889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aam24\Desktop\Projekt -Kosmos\Przybysze z innej planety\Le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16061"/>
            <a:ext cx="4154835" cy="252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722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am24\Desktop\Projekt -Kosmos\Przybysze z innej planety\Paulin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18" y="191265"/>
            <a:ext cx="41044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am24\Desktop\Projekt -Kosmos\Przybysze z innej planety\Ola T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265"/>
            <a:ext cx="3960440" cy="32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aam24\Desktop\Projekt -Kosmos\Przybysze z innej planety\Nadia P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17640"/>
            <a:ext cx="3960440" cy="312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aam24\Desktop\Projekt -Kosmos\Przybysze z innej planety\Nadia A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19" y="3829780"/>
            <a:ext cx="4104456" cy="291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022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am24\Desktop\Projekt -Kosmos\Przybysze z innej planety\Mag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764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am24\Desktop\Projekt -Kosmos\Przybysze z innej planety\Lau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24847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aam24\Desktop\Projekt -Kosmos\Przybysze z innej planety\Kuba Z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9" y="3573016"/>
            <a:ext cx="414877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aam24\Desktop\Projekt -Kosmos\Przybysze z innej planety\Kacper M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42484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876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am24\Desktop\Projekt -Kosmos\Przybysze z innej planety\Julia S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0445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aam24\Desktop\Projekt -Kosmos\Przybysze z innej planety\Julia G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1"/>
            <a:ext cx="411254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aam24\Desktop\Projekt -Kosmos\Przybysze z innej planety\Dar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7" y="3645024"/>
            <a:ext cx="417540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aam24\Desktop\Projekt -Kosmos\Przybysze z innej planety\Barte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11254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770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am24\Desktop\Projekt -Kosmos\Przybysze z innej planety\Al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24038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aam24\Desktop\Projekt -Kosmos\Przybysze z innej planety\284607950_486067743270925_204162005030937740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3860875" cy="492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am24\Desktop\Projekt -Kosmos\Przybysze z innej planety\284793296_1066453380950602_8976406478726995981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06" y="3573016"/>
            <a:ext cx="422379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wiazda 7-ramienna 1"/>
          <p:cNvSpPr/>
          <p:nvPr/>
        </p:nvSpPr>
        <p:spPr>
          <a:xfrm>
            <a:off x="7691346" y="5612668"/>
            <a:ext cx="792088" cy="817240"/>
          </a:xfrm>
          <a:prstGeom prst="star7">
            <a:avLst/>
          </a:prstGeom>
          <a:solidFill>
            <a:srgbClr val="F1F5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Księżyc 2"/>
          <p:cNvSpPr/>
          <p:nvPr/>
        </p:nvSpPr>
        <p:spPr>
          <a:xfrm>
            <a:off x="6588224" y="5373216"/>
            <a:ext cx="1138349" cy="1296144"/>
          </a:xfrm>
          <a:prstGeom prst="moon">
            <a:avLst/>
          </a:prstGeom>
          <a:solidFill>
            <a:srgbClr val="F1F5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167213"/>
            <a:ext cx="8286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29" y="5815285"/>
            <a:ext cx="8286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449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336704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pl-PL" sz="3200" b="1" dirty="0">
                <a:ln w="3200">
                  <a:solidFill>
                    <a:srgbClr val="242852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Planując realizację projektu z całą grupą, miałam nadzieję i przekonałam się o tym, że „kosmos”  zainteresuje dzieci, że będą z ochotą podejmować działania, współpracować,  dokonywać trafnych spostrzeżeń i odważnie formułować wnioski, że z zaciekawieniem będą  poznawać Ziemię i inne planety, będą tworzyć i realizować własne </a:t>
            </a:r>
            <a:r>
              <a:rPr lang="pl-PL" sz="3200" b="1" dirty="0" smtClean="0">
                <a:ln w="3200">
                  <a:solidFill>
                    <a:srgbClr val="242852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pomysły. Zobaczcie sami jak </a:t>
            </a:r>
            <a:r>
              <a:rPr lang="pl-PL" sz="3200" b="1" dirty="0" smtClean="0">
                <a:ln w="3200">
                  <a:solidFill>
                    <a:srgbClr val="242852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wyglądał nasz projekt, </a:t>
            </a:r>
            <a:r>
              <a:rPr lang="pl-PL" sz="3200" b="1" dirty="0" smtClean="0"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 jakie </a:t>
            </a:r>
            <a:r>
              <a:rPr lang="pl-PL" sz="3200" b="1" dirty="0" smtClean="0">
                <a:solidFill>
                  <a:schemeClr val="bg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podejmowaliśmy  działania oraz  jak aktywnie </a:t>
            </a:r>
            <a:r>
              <a:rPr lang="pl-PL" sz="3200" b="1" dirty="0">
                <a:solidFill>
                  <a:schemeClr val="bg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i </a:t>
            </a:r>
            <a:r>
              <a:rPr lang="pl-PL" sz="3200" b="1" dirty="0" smtClean="0">
                <a:solidFill>
                  <a:schemeClr val="bg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pl-PL" sz="3200" b="1" dirty="0">
                <a:solidFill>
                  <a:schemeClr val="bg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zaangażowaniem </a:t>
            </a:r>
            <a:r>
              <a:rPr lang="pl-PL" sz="3200" b="1" dirty="0" smtClean="0">
                <a:solidFill>
                  <a:schemeClr val="bg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odkrywaliśmy tajemnice kosmosu.</a:t>
            </a:r>
            <a:endParaRPr lang="pl-PL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3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 wykonanie pracy –przybysza z innej planety otrzymaliśmy medale i nagrody</a:t>
            </a:r>
            <a:endParaRPr lang="pl-PL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484784"/>
            <a:ext cx="8718550" cy="518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026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pl-PL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Podsumowaliśmy zajęcia i sprawdziliśmy </a:t>
            </a:r>
            <a:br>
              <a:rPr lang="pl-PL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naszą wiedzę o kosmosie</a:t>
            </a:r>
            <a:endParaRPr lang="pl-PL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C:\Users\aam24\Desktop\Projekt -Kosmos\280716092_764876681182275_127520603799265860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17646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am24\Desktop\Projekt -Kosmos\281292007_351133743675958_9204875528229587221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248472" cy="48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368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am24\Desktop\Projekt -Kosmos\287791801_1452163801894389_596016225554984494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36904" cy="499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08912" cy="5112568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9552" y="5445224"/>
            <a:ext cx="8352928" cy="108012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KONIEC</a:t>
            </a:r>
            <a:endParaRPr lang="pl-PL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445224"/>
            <a:ext cx="172819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445224"/>
            <a:ext cx="145097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091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85800" y="260648"/>
            <a:ext cx="7924800" cy="1656184"/>
          </a:xfrm>
        </p:spPr>
        <p:txBody>
          <a:bodyPr/>
          <a:lstStyle/>
          <a:p>
            <a:r>
              <a:rPr lang="pl-PL" sz="5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Cele projektu:</a:t>
            </a:r>
            <a:br>
              <a:rPr lang="pl-PL" sz="5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l-PL" sz="5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395536" y="1412776"/>
            <a:ext cx="8215064" cy="4968552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pl-PL" sz="36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rozwijanie postawy ciekawości i chęci  poznania kosmosu,</a:t>
            </a:r>
            <a:endParaRPr lang="pl-PL" sz="3200" b="1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36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poznanie wiadomości na temat przestrzeni kosmicznej</a:t>
            </a:r>
            <a:endParaRPr lang="pl-PL" sz="3200" b="1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36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zdobywanie wiedzy na temat Ziemi, jako jednej z Planet Układu Słonecznego</a:t>
            </a:r>
            <a:endParaRPr lang="pl-PL" sz="3200" b="1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36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stwarzanie warunków do różnorodnej działalności </a:t>
            </a:r>
            <a:endParaRPr lang="pl-PL" sz="3200" b="1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36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rozwijanie wyobraźni i kreatywności</a:t>
            </a:r>
            <a:endParaRPr lang="pl-PL" sz="3200" b="1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36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rozwijanie umiejętności współdziałania w zespole</a:t>
            </a:r>
            <a:endParaRPr lang="pl-PL" sz="3200" b="1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endParaRPr lang="pl-PL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6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924800" cy="936104"/>
          </a:xfrm>
        </p:spPr>
        <p:txBody>
          <a:bodyPr/>
          <a:lstStyle/>
          <a:p>
            <a:r>
              <a:rPr lang="pl-PL" sz="5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Uzyskane efekty:</a:t>
            </a:r>
            <a:endParaRPr lang="pl-PL" sz="5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9552" y="1412776"/>
            <a:ext cx="8071048" cy="504056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- rozbudzenie  zainteresowań kosmosem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- poznanie przez dzieci nazw planet Układu Słonecznego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- zdobycie wiedzy na temat  podstawowych pojęć związanych z Układem Słonecznym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- nazywanie planet Układu Słonecznego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- pogłębienie i utrwalenie  wiedzy na temat naszej planety -Ziemi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- pobudzenie wyobraźni i  kreatywności dzieci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zwiększenie poziomu  aktywności dzieci na zajęciach</a:t>
            </a:r>
            <a:endParaRPr lang="pl-PL" sz="2400" b="1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-współpraca z rówieśnikami </a:t>
            </a:r>
            <a:endParaRPr lang="pl-PL" sz="2400" b="1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447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15064" cy="864096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Utworzyliśmy w grupie kącik o kosmosie </a:t>
            </a:r>
            <a:endParaRPr lang="pl-PL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467544" y="1412776"/>
            <a:ext cx="8280920" cy="518457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aam24\Desktop\Projekt -Kosmos\281555606_1026086094969202_3684401216301189862_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875"/>
            <a:ext cx="3672408" cy="51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am24\Desktop\Projekt -Kosmos\281052191_911334536367597_6366920427679190705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81642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9513" y="152400"/>
            <a:ext cx="8357287" cy="1404392"/>
          </a:xfr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pPr algn="just"/>
            <a:r>
              <a:rPr lang="pl-PL" sz="2400" b="1" dirty="0" smtClean="0"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Oglądaliśmy filmy edukacyjne,  </a:t>
            </a:r>
            <a:r>
              <a:rPr lang="pl-PL" sz="2400" b="1" dirty="0"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podczas których  </a:t>
            </a:r>
            <a:r>
              <a:rPr lang="pl-PL" sz="2400" b="1" dirty="0" smtClean="0"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poznawaliśmy </a:t>
            </a:r>
            <a:r>
              <a:rPr lang="pl-PL" sz="2400" b="1" dirty="0"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różne planety Układu Słonecznego, </a:t>
            </a:r>
            <a:r>
              <a:rPr lang="pl-PL" sz="2400" b="1" dirty="0" smtClean="0"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oglądaliśmy </a:t>
            </a:r>
            <a:r>
              <a:rPr lang="pl-PL" sz="2400" b="1" dirty="0"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zdjęcia i obrazki związane z tematem kosmosu</a:t>
            </a:r>
            <a:r>
              <a:rPr lang="pl-PL" sz="2400" b="1" dirty="0">
                <a:solidFill>
                  <a:srgbClr val="00B050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pl-PL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aam24\Desktop\Projekt -Kosmos\281052191_374489314623533_3160241076665958079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44824"/>
            <a:ext cx="36004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am24\Desktop\Projekt -Kosmos\281709450_1125750878156639_862792593595621086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458"/>
            <a:ext cx="3312368" cy="33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am24\Desktop\Projekt -Kosmos\282339834_1403014770123245_825954830336406365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01868"/>
            <a:ext cx="3312368" cy="22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79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ln w="3200">
                  <a:solidFill>
                    <a:srgbClr val="242852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Poznaliśmy </a:t>
            </a:r>
            <a:r>
              <a:rPr lang="pl-PL" sz="2800" b="1" dirty="0">
                <a:ln w="3200">
                  <a:solidFill>
                    <a:srgbClr val="242852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postać Mikołaja Kopernika i jego </a:t>
            </a:r>
            <a:r>
              <a:rPr lang="pl-PL" sz="2800" b="1" dirty="0" smtClean="0">
                <a:ln w="3200">
                  <a:solidFill>
                    <a:srgbClr val="242852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słynne dzieło </a:t>
            </a:r>
            <a:r>
              <a:rPr lang="pl-PL" sz="2800" b="1" dirty="0">
                <a:ln w="3200">
                  <a:solidFill>
                    <a:srgbClr val="242852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„O obrotach sfer niebieskich</a:t>
            </a:r>
            <a:r>
              <a:rPr lang="pl-PL" sz="2800" b="1" dirty="0" smtClean="0">
                <a:ln w="3200">
                  <a:solidFill>
                    <a:srgbClr val="242852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”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C:\Users\aam24\Desktop\Projekt -Kosmos\284137569_546555563683822_185771263550045866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393995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am24\Desktop\Projekt -Kosmos\284060512_1164159020984020_467165807756054354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7960"/>
            <a:ext cx="3867944" cy="484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98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Elementarn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406</TotalTime>
  <Words>389</Words>
  <Application>Microsoft Office PowerPoint</Application>
  <PresentationFormat>Pokaz na ekranie (4:3)</PresentationFormat>
  <Paragraphs>42</Paragraphs>
  <Slides>42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Papier</vt:lpstr>
      <vt:lpstr>Przedszkolaki- mali odkrywcy tajemnic kosmosu</vt:lpstr>
      <vt:lpstr>Projekt realizowany był w grupie dzieci 5-letnich „Jeżyki” w Przedszkolu Publicznym nr 9  w Bartoszycach       Autorka projektu: Joanna Wojciechowicz         Termin realizacji projektu: maj 2022 r.  </vt:lpstr>
      <vt:lpstr>                                                           Dzieci z natury są ciekawe                                    otaczającego je świata.                                                Pragną wychwycić i zrozumieć zachodzące w nich zjawiska. Kosmos jest bardzo wdzięcznym tematem do poznania wielokierunkowego i daje dzieciom nieograniczoną możliwość do wyrażania swoich emocji, marzeń i autoprezentacji w dowolnie wybranej formie. Kosmos dla dzieci to tajemnica, którą bardzo pragną odkryć. Stawiają  przy tym wiele pytań. </vt:lpstr>
      <vt:lpstr>Planując realizację projektu z całą grupą, miałam nadzieję i przekonałam się o tym, że „kosmos”  zainteresuje dzieci, że będą z ochotą podejmować działania, współpracować,  dokonywać trafnych spostrzeżeń i odważnie formułować wnioski, że z zaciekawieniem będą  poznawać Ziemię i inne planety, będą tworzyć i realizować własne pomysły. Zobaczcie sami jak wyglądał nasz projekt,  jakie podejmowaliśmy  działania oraz  jak aktywnie i  zaangażowaniem odkrywaliśmy tajemnice kosmosu.</vt:lpstr>
      <vt:lpstr>Cele projektu: </vt:lpstr>
      <vt:lpstr>Uzyskane efekty:</vt:lpstr>
      <vt:lpstr>Utworzyliśmy w grupie kącik o kosmosie </vt:lpstr>
      <vt:lpstr>Oglądaliśmy filmy edukacyjne,  podczas których  poznawaliśmy różne planety Układu Słonecznego, oglądaliśmy zdjęcia i obrazki związane z tematem kosmosu.</vt:lpstr>
      <vt:lpstr>Poznaliśmy postać Mikołaja Kopernika i jego słynne dzieło „O obrotach sfer niebieskich”</vt:lpstr>
      <vt:lpstr>Wspólnie z rodzicami czytaliśmy literaturę  o kosmosie</vt:lpstr>
      <vt:lpstr>Prezentacja programu PowerPoint</vt:lpstr>
      <vt:lpstr> W  Miejskiej Bibliotece Publicznej, obejrzeliśmy prezentację bajki ,  pt. „O Wilku, który poleciał w kosmos” oraz wysłuchaliśmy zagadek i ciekawostek dotyczących kosmosu z książki pt. „Co kryje nocne niebo?” </vt:lpstr>
      <vt:lpstr>Prezentacja programu PowerPoint</vt:lpstr>
      <vt:lpstr>Wykonaliśmy  prace plastyczne  z  wykorzystaniem różnorodnych  materiałów: Kosmos</vt:lpstr>
      <vt:lpstr>Prezentacja programu PowerPoint</vt:lpstr>
      <vt:lpstr>Układ Słoneczny</vt:lpstr>
      <vt:lpstr>Prezentacja programu PowerPoint</vt:lpstr>
      <vt:lpstr>Ekologiczna rakieta z butelki PET</vt:lpstr>
      <vt:lpstr>Prezentacja programu PowerPoint</vt:lpstr>
      <vt:lpstr>Rakieta z figur geometrycznych</vt:lpstr>
      <vt:lpstr>Prezentacja programu PowerPoint</vt:lpstr>
      <vt:lpstr>Konstruowaliśmy budowle z wykorzystaniem  klocków i drucików: Rakieta z klocków </vt:lpstr>
      <vt:lpstr>Prezentacja programu PowerPoint</vt:lpstr>
      <vt:lpstr>Elementy kosmiczne z drucików</vt:lpstr>
      <vt:lpstr>Podczas zabaw matematycznych  liczyliśmy rakiety, gwiazdy i statki kosmiczne</vt:lpstr>
      <vt:lpstr>Prezentacja programu PowerPoint</vt:lpstr>
      <vt:lpstr>   Oglądaliśmy model Ziemi i uczestniczyliśmy w zabawach z wykorzystaniem globusa </vt:lpstr>
      <vt:lpstr>Prezentacja programu PowerPoint</vt:lpstr>
      <vt:lpstr>Braliśmy udział w  zabawach z kodowaniem:  Podróż Astronauty</vt:lpstr>
      <vt:lpstr>Prezentacja programu PowerPoint</vt:lpstr>
      <vt:lpstr>Układaliśmy  na macie rakiety z kubeczków</vt:lpstr>
      <vt:lpstr>Układaliśmy na macie rakiety z figur geometrycznych- kwadratów</vt:lpstr>
      <vt:lpstr>Uczestniczyliśmy w zabawach ruchowych  z chustą animacyjną i piłkami body ball Zabawy z chustą animacyjną</vt:lpstr>
      <vt:lpstr>Zabawa z piłkami body ball</vt:lpstr>
      <vt:lpstr>Przy pomocy rodziców wykonaliśmy „Przybyszów z innej planety” </vt:lpstr>
      <vt:lpstr>Prezentacja programu PowerPoint</vt:lpstr>
      <vt:lpstr>Prezentacja programu PowerPoint</vt:lpstr>
      <vt:lpstr>Prezentacja programu PowerPoint</vt:lpstr>
      <vt:lpstr>Prezentacja programu PowerPoint</vt:lpstr>
      <vt:lpstr>Za wykonanie pracy –przybysza z innej planety otrzymaliśmy medale i nagrody</vt:lpstr>
      <vt:lpstr>Podsumowaliśmy zajęcia i sprawdziliśmy  naszą wiedzę o kosmosie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Przedszkolaki- mali odkrywcy tajemnic kosmosu</dc:title>
  <dc:creator>Joanna Wojciechowicz</dc:creator>
  <cp:lastModifiedBy>Joanna Wojciechowicz</cp:lastModifiedBy>
  <cp:revision>40</cp:revision>
  <dcterms:created xsi:type="dcterms:W3CDTF">2022-06-16T17:20:36Z</dcterms:created>
  <dcterms:modified xsi:type="dcterms:W3CDTF">2022-06-20T17:06:18Z</dcterms:modified>
</cp:coreProperties>
</file>