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9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077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48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60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11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65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260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185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598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68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973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8F78069-4FD3-40E8-AE53-72E76571FC9F}" type="datetimeFigureOut">
              <a:rPr lang="sk-SK" smtClean="0"/>
              <a:t>09.11.2017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6771CE-79C0-4E9B-A79E-E1906F0977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76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Lesné kvitnúce byliny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Biológia 5. ročník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1552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Veternica lesná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876" y="1965960"/>
            <a:ext cx="6000750" cy="39909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54" y="2790738"/>
            <a:ext cx="4080683" cy="25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Snežienka jarná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325" y="474128"/>
            <a:ext cx="4319405" cy="574210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3" y="1965959"/>
            <a:ext cx="2513985" cy="376469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694" y="2957664"/>
            <a:ext cx="2897845" cy="22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Bleduľa jarná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149" y="1937517"/>
            <a:ext cx="4522371" cy="36496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92" y="1934226"/>
            <a:ext cx="4870565" cy="36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0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Konvalinka voňavá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8" y="1965960"/>
            <a:ext cx="4854634" cy="36409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65" y="1965960"/>
            <a:ext cx="5012432" cy="3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Fialka voňavá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22" y="1788622"/>
            <a:ext cx="5275612" cy="395547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587" y="2141451"/>
            <a:ext cx="4569537" cy="34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Pľúcnik lekársky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17" y="2218286"/>
            <a:ext cx="4286250" cy="32194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51" y="1720734"/>
            <a:ext cx="5619404" cy="42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Prvosienka vyššia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82" y="2024149"/>
            <a:ext cx="3197481" cy="428451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842269"/>
            <a:ext cx="3866590" cy="53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Blyskáč jarný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70" y="3148705"/>
            <a:ext cx="2466975" cy="18573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415" y="1801264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9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Kyslička obyčajná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91" y="1817890"/>
            <a:ext cx="5943600" cy="42862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856" y="2280026"/>
            <a:ext cx="4375177" cy="3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986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250</TotalTime>
  <Words>25</Words>
  <Application>Microsoft Office PowerPoint</Application>
  <PresentationFormat>Širokouhlá</PresentationFormat>
  <Paragraphs>11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2" baseType="lpstr">
      <vt:lpstr>Corbel</vt:lpstr>
      <vt:lpstr>Základ</vt:lpstr>
      <vt:lpstr>Lesné kvitnúce byliny</vt:lpstr>
      <vt:lpstr>Snežienka jarná</vt:lpstr>
      <vt:lpstr>Bleduľa jarná</vt:lpstr>
      <vt:lpstr>Konvalinka voňavá</vt:lpstr>
      <vt:lpstr>Fialka voňavá</vt:lpstr>
      <vt:lpstr>Pľúcnik lekársky</vt:lpstr>
      <vt:lpstr>Prvosienka vyššia</vt:lpstr>
      <vt:lpstr>Blyskáč jarný</vt:lpstr>
      <vt:lpstr>Kyslička obyčajná</vt:lpstr>
      <vt:lpstr>Veternica lesná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Lesné kvitnúce byliny</dc:title>
  <dc:creator>Krótka Lenka</dc:creator>
  <cp:lastModifiedBy>Krótka Lenka</cp:lastModifiedBy>
  <cp:revision>2</cp:revision>
  <dcterms:created xsi:type="dcterms:W3CDTF">2017-11-09T06:23:31Z</dcterms:created>
  <dcterms:modified xsi:type="dcterms:W3CDTF">2017-11-09T10:34:18Z</dcterms:modified>
</cp:coreProperties>
</file>