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21. 4. 2016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Cena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Tvorba ceny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Ovplyvňuje dopyt a ponuku produktov</a:t>
            </a:r>
          </a:p>
          <a:p>
            <a:r>
              <a:rPr lang="sk-SK" dirty="0" smtClean="0"/>
              <a:t>V cene produktov sa vrátia podnikateľovi vynaložené náklady </a:t>
            </a:r>
          </a:p>
          <a:p>
            <a:r>
              <a:rPr lang="sk-SK" dirty="0" smtClean="0"/>
              <a:t>Je zdrojom zisku z podnikania</a:t>
            </a:r>
          </a:p>
          <a:p>
            <a:r>
              <a:rPr lang="sk-SK" dirty="0" smtClean="0"/>
              <a:t>Ovplyvňuje konkurencieschopnosť podniku</a:t>
            </a:r>
          </a:p>
          <a:p>
            <a:r>
              <a:rPr lang="sk-SK" dirty="0" smtClean="0"/>
              <a:t>Ovplyvňuje imidž produktu, podľa neho zákazník posudzuje kvalitu...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Cena ako významný nástroj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>
                <a:solidFill>
                  <a:srgbClr val="0070C0"/>
                </a:solidFill>
              </a:rPr>
              <a:t>1) Tvorba ceny podľa nákladov: </a:t>
            </a:r>
          </a:p>
          <a:p>
            <a:pPr>
              <a:buFontTx/>
              <a:buChar char="-"/>
            </a:pPr>
            <a:r>
              <a:rPr lang="sk-SK" dirty="0" smtClean="0"/>
              <a:t>pri určení ceny produktu predstavujú náklady dolnú hranicu. Ak sa predávajú produkty za nižšiu cenu, ako sú náklady, podnik dosiahne stratu</a:t>
            </a:r>
          </a:p>
          <a:p>
            <a:pPr>
              <a:buNone/>
            </a:pPr>
            <a:r>
              <a:rPr lang="sk-SK" dirty="0" smtClean="0">
                <a:solidFill>
                  <a:srgbClr val="0070C0"/>
                </a:solidFill>
              </a:rPr>
              <a:t>2) Tvorba ceny podľa dopytu</a:t>
            </a:r>
          </a:p>
          <a:p>
            <a:pPr>
              <a:buNone/>
            </a:pPr>
            <a:r>
              <a:rPr lang="sk-SK" dirty="0" smtClean="0"/>
              <a:t>-   Pri tejto cene musí podnik poznať:  veľkosť a elasticitu (citlivosť dopytu napr. na zmenu ceny) dopytu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Proces tvorby ceny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pPr algn="l"/>
            <a:r>
              <a:rPr lang="sk-SK" sz="4000" dirty="0" smtClean="0">
                <a:solidFill>
                  <a:srgbClr val="0070C0"/>
                </a:solidFill>
              </a:rPr>
              <a:t>3) Tvorba ceny podľa konkurencie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>Podnikateľ môže stanoviť cenu:</a:t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>- na úrovni konkurencie</a:t>
            </a:r>
            <a:br>
              <a:rPr lang="sk-SK" sz="4000" dirty="0" smtClean="0"/>
            </a:br>
            <a:r>
              <a:rPr lang="sk-SK" sz="4000" dirty="0" smtClean="0"/>
              <a:t>- mierne nad cenou konkurencie</a:t>
            </a:r>
            <a:br>
              <a:rPr lang="sk-SK" sz="4000" dirty="0" smtClean="0"/>
            </a:br>
            <a:r>
              <a:rPr lang="sk-SK" sz="4000" dirty="0" smtClean="0"/>
              <a:t>- mierne pod cenou konkurencie</a:t>
            </a:r>
            <a:endParaRPr lang="sk-SK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Rabat je zľava z ceny, poskytovaná za určitých podmienok.</a:t>
            </a:r>
          </a:p>
          <a:p>
            <a:pPr>
              <a:buNone/>
            </a:pPr>
            <a:r>
              <a:rPr lang="sk-SK" dirty="0" smtClean="0"/>
              <a:t>Rabaty poznáme:</a:t>
            </a:r>
          </a:p>
          <a:p>
            <a:pPr>
              <a:buFontTx/>
              <a:buChar char="-"/>
            </a:pPr>
            <a:r>
              <a:rPr lang="sk-SK" dirty="0" smtClean="0"/>
              <a:t>Množstvový- poskytuje sa zákazníkom, ktorí kupujú veľké množstvo produktov formou dodatočnej zľavy z ceny alebo určitého množstva tovaru zadarmo.</a:t>
            </a:r>
          </a:p>
          <a:p>
            <a:pPr>
              <a:buFontTx/>
              <a:buChar char="-"/>
            </a:pPr>
            <a:r>
              <a:rPr lang="sk-SK" dirty="0" smtClean="0"/>
              <a:t>Funkčný – výrobca poskytuje predajcovi rabat, čím si predajca uhradí náklady a zisk.</a:t>
            </a:r>
          </a:p>
          <a:p>
            <a:pPr>
              <a:buFontTx/>
              <a:buChar char="-"/>
            </a:pPr>
            <a:r>
              <a:rPr lang="sk-SK" dirty="0" smtClean="0"/>
              <a:t>Časový – podnik poskytuje rabat na určitý čas.</a:t>
            </a:r>
          </a:p>
          <a:p>
            <a:pPr>
              <a:buFontTx/>
              <a:buChar char="-"/>
            </a:pPr>
            <a:r>
              <a:rPr lang="sk-SK" dirty="0" smtClean="0"/>
              <a:t>Vernostný – zľava z ceny verným zákazníkom.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Rabaty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173</Words>
  <Application>Microsoft Office PowerPoint</Application>
  <PresentationFormat>Prezentácia na obrazovke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Hala</vt:lpstr>
      <vt:lpstr>Cena</vt:lpstr>
      <vt:lpstr>Cena ako významný nástroj</vt:lpstr>
      <vt:lpstr>Proces tvorby ceny</vt:lpstr>
      <vt:lpstr>3) Tvorba ceny podľa konkurencie  Podnikateľ môže stanoviť cenu:  - na úrovni konkurencie - mierne nad cenou konkurencie - mierne pod cenou konkurencie</vt:lpstr>
      <vt:lpstr>Rabaty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Cena</dc:title>
  <dc:creator>Hriňová</dc:creator>
  <cp:lastModifiedBy>2010</cp:lastModifiedBy>
  <cp:revision>1</cp:revision>
  <dcterms:created xsi:type="dcterms:W3CDTF">2016-04-21T15:17:22Z</dcterms:created>
  <dcterms:modified xsi:type="dcterms:W3CDTF">2016-04-21T15:45:59Z</dcterms:modified>
</cp:coreProperties>
</file>