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434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522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155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936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676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259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454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081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517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032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099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FFC000"/>
            </a:gs>
            <a:gs pos="65000">
              <a:srgbClr val="00B050"/>
            </a:gs>
            <a:gs pos="100000">
              <a:schemeClr val="accent6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124BD-1B6E-40D2-BEF6-830364FC56BD}" type="datetimeFigureOut">
              <a:rPr lang="sk-SK" smtClean="0"/>
              <a:t>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2870A-57A8-4492-8E2A-5D2B934980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047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Včelárstvo, rybárstvo, rybnikárstvo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365104"/>
            <a:ext cx="6400800" cy="1752600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chemeClr val="tx1"/>
                </a:solidFill>
              </a:rPr>
              <a:t>                                 ZŠ sv. Don </a:t>
            </a:r>
            <a:r>
              <a:rPr lang="sk-SK" sz="2400" dirty="0" err="1" smtClean="0">
                <a:solidFill>
                  <a:schemeClr val="tx1"/>
                </a:solidFill>
              </a:rPr>
              <a:t>Bosca</a:t>
            </a:r>
            <a:r>
              <a:rPr lang="sk-SK" sz="2400" dirty="0" smtClean="0">
                <a:solidFill>
                  <a:schemeClr val="tx1"/>
                </a:solidFill>
              </a:rPr>
              <a:t> Zlaté Moravce</a:t>
            </a:r>
          </a:p>
          <a:p>
            <a:r>
              <a:rPr lang="sk-SK" sz="2400" dirty="0" smtClean="0">
                <a:solidFill>
                  <a:schemeClr val="tx1"/>
                </a:solidFill>
              </a:rPr>
              <a:t>                                    Ing. Marta Lazúrová</a:t>
            </a:r>
            <a:endParaRPr 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05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VČELÍ  ROJ</a:t>
            </a:r>
            <a:endParaRPr lang="sk-SK" dirty="0"/>
          </a:p>
        </p:txBody>
      </p:sp>
      <p:sp>
        <p:nvSpPr>
          <p:cNvPr id="8" name="Zástupný symbol obsahu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vznikne, keď kráľovná opustí úľ aj s časťou robotníc</a:t>
            </a:r>
          </a:p>
          <a:p>
            <a:r>
              <a:rPr lang="sk-SK" dirty="0" smtClean="0"/>
              <a:t>roj sa usadí </a:t>
            </a:r>
            <a:br>
              <a:rPr lang="sk-SK" dirty="0" smtClean="0"/>
            </a:br>
            <a:r>
              <a:rPr lang="sk-SK" dirty="0" smtClean="0"/>
              <a:t>v novom úli</a:t>
            </a:r>
            <a:endParaRPr lang="sk-SK" dirty="0"/>
          </a:p>
        </p:txBody>
      </p:sp>
      <p:sp>
        <p:nvSpPr>
          <p:cNvPr id="9" name="Zástupný symbol obsahu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2313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03" y="874843"/>
            <a:ext cx="22860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602742"/>
            <a:ext cx="19907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912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03" y="290265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5098167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243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VČELÁRSTVO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46848" cy="4525963"/>
          </a:xfrm>
        </p:spPr>
        <p:txBody>
          <a:bodyPr/>
          <a:lstStyle/>
          <a:p>
            <a:r>
              <a:rPr lang="sk-SK" dirty="0"/>
              <a:t>k</a:t>
            </a:r>
            <a:r>
              <a:rPr lang="sk-SK" dirty="0" smtClean="0"/>
              <a:t>edysi včely žili v dutinách stromov (dnes divé včely)</a:t>
            </a:r>
            <a:endParaRPr lang="sk-SK" dirty="0"/>
          </a:p>
          <a:p>
            <a:r>
              <a:rPr lang="sk-SK" dirty="0"/>
              <a:t>d</a:t>
            </a:r>
            <a:r>
              <a:rPr lang="sk-SK" dirty="0" smtClean="0"/>
              <a:t>nes ich chováme v úľoch</a:t>
            </a:r>
          </a:p>
          <a:p>
            <a:r>
              <a:rPr lang="sk-SK" dirty="0"/>
              <a:t>s</a:t>
            </a:r>
            <a:r>
              <a:rPr lang="sk-SK" dirty="0" smtClean="0"/>
              <a:t>tarajú sa o nich včelári</a:t>
            </a:r>
            <a:endParaRPr lang="sk-SK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1936211" cy="25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87852"/>
            <a:ext cx="27146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44911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22" y="5025380"/>
            <a:ext cx="279082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14365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005548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406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VÝZNAM   VČIEL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med</a:t>
            </a:r>
          </a:p>
          <a:p>
            <a:r>
              <a:rPr lang="sk-SK" dirty="0" smtClean="0"/>
              <a:t>vosk</a:t>
            </a:r>
          </a:p>
          <a:p>
            <a:r>
              <a:rPr lang="sk-SK" dirty="0" smtClean="0"/>
              <a:t>peľ</a:t>
            </a:r>
          </a:p>
          <a:p>
            <a:r>
              <a:rPr lang="sk-SK" dirty="0" smtClean="0"/>
              <a:t>propolis</a:t>
            </a:r>
          </a:p>
          <a:p>
            <a:r>
              <a:rPr lang="sk-SK" dirty="0" smtClean="0"/>
              <a:t>materská kašička</a:t>
            </a:r>
          </a:p>
          <a:p>
            <a:r>
              <a:rPr lang="sk-SK" dirty="0" smtClean="0"/>
              <a:t>jed</a:t>
            </a:r>
          </a:p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148" y="548680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56" y="1484784"/>
            <a:ext cx="152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01" y="1292232"/>
            <a:ext cx="1774202" cy="205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30105"/>
            <a:ext cx="1949218" cy="148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34" y="2609787"/>
            <a:ext cx="1880348" cy="172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03" y="2873211"/>
            <a:ext cx="2068790" cy="154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75" y="4422806"/>
            <a:ext cx="19240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" y="5204780"/>
            <a:ext cx="19431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30" y="4327757"/>
            <a:ext cx="1827838" cy="136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059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25236"/>
            <a:ext cx="24574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77072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24944"/>
            <a:ext cx="2546479" cy="165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dirty="0" smtClean="0"/>
              <a:t>RYBNIKÁRSTVO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</p:spPr>
        <p:txBody>
          <a:bodyPr>
            <a:normAutofit/>
          </a:bodyPr>
          <a:lstStyle/>
          <a:p>
            <a:r>
              <a:rPr lang="sk-SK" dirty="0" smtClean="0"/>
              <a:t>sa venuje chovu rýb</a:t>
            </a:r>
          </a:p>
          <a:p>
            <a:r>
              <a:rPr lang="sk-SK" dirty="0" smtClean="0"/>
              <a:t>najčastejšie sa chová </a:t>
            </a:r>
            <a:r>
              <a:rPr lang="sk-SK" b="1" dirty="0" smtClean="0"/>
              <a:t>kapor obyčajný </a:t>
            </a:r>
            <a:r>
              <a:rPr lang="sk-SK" dirty="0" smtClean="0"/>
              <a:t>a </a:t>
            </a:r>
            <a:r>
              <a:rPr lang="sk-SK" b="1" dirty="0" smtClean="0"/>
              <a:t>pstruh potočný</a:t>
            </a:r>
            <a:endParaRPr lang="sk-SK" dirty="0" smtClean="0"/>
          </a:p>
          <a:p>
            <a:r>
              <a:rPr lang="sk-SK" dirty="0" smtClean="0"/>
              <a:t>ryby sa chovajú pre chutné a ľahko stráviteľné mäso s obsahom vitamínu A, D a dôležitých výživových látok</a:t>
            </a:r>
          </a:p>
          <a:p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2"/>
          </p:nvPr>
        </p:nvSpPr>
        <p:spPr>
          <a:xfrm>
            <a:off x="3923928" y="980728"/>
            <a:ext cx="4762872" cy="5145435"/>
          </a:xfrm>
        </p:spPr>
        <p:txBody>
          <a:bodyPr>
            <a:normAutofit/>
          </a:bodyPr>
          <a:lstStyle/>
          <a:p>
            <a:endParaRPr lang="sk-SK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00" y="1412776"/>
            <a:ext cx="2483023" cy="157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378357"/>
            <a:ext cx="2967827" cy="13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691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sk-SK" dirty="0" smtClean="0"/>
              <a:t>RYBÁRSTVO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641379"/>
          </a:xfrm>
        </p:spPr>
        <p:txBody>
          <a:bodyPr/>
          <a:lstStyle/>
          <a:p>
            <a:r>
              <a:rPr lang="sk-SK" dirty="0" smtClean="0"/>
              <a:t>sa zaoberá vysádzaním rýb do riek, ochranou rýb a rybolovom	</a:t>
            </a:r>
          </a:p>
          <a:p>
            <a:endParaRPr lang="sk-SK" sz="1000" dirty="0" smtClean="0"/>
          </a:p>
          <a:p>
            <a:pPr marL="457200" lvl="1" indent="0">
              <a:buNone/>
            </a:pPr>
            <a:r>
              <a:rPr lang="sk-SK" b="1" dirty="0" smtClean="0"/>
              <a:t>REKREAČNÝ RYBOLOV</a:t>
            </a:r>
          </a:p>
          <a:p>
            <a:pPr marL="457200" lvl="1" indent="0">
              <a:buNone/>
            </a:pPr>
            <a:r>
              <a:rPr lang="sk-SK" dirty="0" smtClean="0"/>
              <a:t>     záľuba, oddych </a:t>
            </a:r>
          </a:p>
          <a:p>
            <a:pPr marL="457200" lvl="1" indent="0">
              <a:buNone/>
            </a:pPr>
            <a:endParaRPr lang="sk-SK" sz="900" dirty="0" smtClean="0"/>
          </a:p>
          <a:p>
            <a:pPr marL="457200" lvl="1" indent="0">
              <a:buNone/>
            </a:pPr>
            <a:r>
              <a:rPr lang="sk-SK" b="1" dirty="0" smtClean="0"/>
              <a:t>ŠPORTOVÝ RYBOLOV        </a:t>
            </a:r>
            <a:endParaRPr lang="sk-SK" dirty="0"/>
          </a:p>
          <a:p>
            <a:pPr marL="457200" lvl="1" indent="0">
              <a:buNone/>
            </a:pPr>
            <a:r>
              <a:rPr lang="sk-SK" dirty="0" smtClean="0"/>
              <a:t>  súťaženie v love rýb</a:t>
            </a:r>
          </a:p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641379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422108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47805"/>
            <a:ext cx="2178943" cy="163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53" y="836712"/>
            <a:ext cx="2305745" cy="153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132856"/>
            <a:ext cx="307657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57" y="2875806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835169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49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Stavba  tela  včely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64324"/>
            <a:ext cx="6984776" cy="440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94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  úli žijú</a:t>
            </a:r>
            <a:endParaRPr lang="sk-S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3140968"/>
            <a:ext cx="7344816" cy="292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ĺžnik 5"/>
          <p:cNvSpPr/>
          <p:nvPr/>
        </p:nvSpPr>
        <p:spPr>
          <a:xfrm>
            <a:off x="1115616" y="2280852"/>
            <a:ext cx="1792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0" dirty="0" smtClean="0"/>
              <a:t>kráľovná</a:t>
            </a:r>
            <a:endParaRPr lang="sk-SK" sz="2800" b="0" dirty="0"/>
          </a:p>
        </p:txBody>
      </p:sp>
      <p:sp>
        <p:nvSpPr>
          <p:cNvPr id="7" name="Obdĺžnik 6"/>
          <p:cNvSpPr/>
          <p:nvPr/>
        </p:nvSpPr>
        <p:spPr>
          <a:xfrm>
            <a:off x="4273020" y="2274078"/>
            <a:ext cx="808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2800" dirty="0">
                <a:solidFill>
                  <a:srgbClr val="000000"/>
                </a:solidFill>
                <a:latin typeface="+mj-lt"/>
              </a:rPr>
              <a:t>trúd</a:t>
            </a:r>
          </a:p>
        </p:txBody>
      </p:sp>
      <p:sp>
        <p:nvSpPr>
          <p:cNvPr id="8" name="Obdĺžnik 7"/>
          <p:cNvSpPr/>
          <p:nvPr/>
        </p:nvSpPr>
        <p:spPr>
          <a:xfrm>
            <a:off x="6300192" y="2230525"/>
            <a:ext cx="1583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2800" dirty="0">
                <a:solidFill>
                  <a:srgbClr val="000000"/>
                </a:solidFill>
                <a:latin typeface="+mj-lt"/>
              </a:rPr>
              <a:t>robotnica</a:t>
            </a:r>
          </a:p>
        </p:txBody>
      </p:sp>
    </p:spTree>
    <p:extLst>
      <p:ext uri="{BB962C8B-B14F-4D97-AF65-F5344CB8AC3E}">
        <p14:creationId xmlns:p14="http://schemas.microsoft.com/office/powerpoint/2010/main" val="1006031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KRÁĽOVNÁ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je plodná samička, denne nakladie aj 3 000 vajíčok do buniek plástu</a:t>
            </a:r>
          </a:p>
          <a:p>
            <a:r>
              <a:rPr lang="sk-SK" dirty="0" smtClean="0"/>
              <a:t>v úli nepracuje</a:t>
            </a:r>
          </a:p>
          <a:p>
            <a:r>
              <a:rPr lang="sk-SK" dirty="0" smtClean="0"/>
              <a:t>je najväčšia</a:t>
            </a:r>
          </a:p>
          <a:p>
            <a:r>
              <a:rPr lang="sk-SK" dirty="0" smtClean="0"/>
              <a:t>v úli je len jedna</a:t>
            </a:r>
          </a:p>
          <a:p>
            <a:r>
              <a:rPr lang="sk-SK" dirty="0" smtClean="0"/>
              <a:t>žije 2 – 6 rokov</a:t>
            </a:r>
          </a:p>
          <a:p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2936"/>
            <a:ext cx="3816424" cy="33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79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ROBOTNICE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25963"/>
          </a:xfrm>
        </p:spPr>
        <p:txBody>
          <a:bodyPr/>
          <a:lstStyle/>
          <a:p>
            <a:r>
              <a:rPr lang="sk-SK" dirty="0" smtClean="0"/>
              <a:t>sú </a:t>
            </a:r>
            <a:r>
              <a:rPr lang="sk-SK" b="1" dirty="0" smtClean="0"/>
              <a:t>neplodné samičky</a:t>
            </a:r>
          </a:p>
          <a:p>
            <a:r>
              <a:rPr lang="sk-SK" dirty="0" smtClean="0"/>
              <a:t>v úli </a:t>
            </a:r>
            <a:r>
              <a:rPr lang="sk-SK" b="1" dirty="0" smtClean="0"/>
              <a:t>pracujú</a:t>
            </a:r>
            <a:r>
              <a:rPr lang="sk-SK" dirty="0" smtClean="0"/>
              <a:t> – zbierajú nektár, opeľujú kvety, starajú sa o larvy, kŕmia ich, čistia úľ, tvoria med, vosk </a:t>
            </a:r>
            <a:br>
              <a:rPr lang="sk-SK" dirty="0" smtClean="0"/>
            </a:br>
            <a:r>
              <a:rPr lang="sk-SK" dirty="0" smtClean="0"/>
              <a:t>a vytvárajú plásty</a:t>
            </a:r>
          </a:p>
          <a:p>
            <a:r>
              <a:rPr lang="sk-SK" dirty="0" smtClean="0"/>
              <a:t>žijú 1 – 9 mesiacov</a:t>
            </a:r>
          </a:p>
          <a:p>
            <a:r>
              <a:rPr lang="sk-SK" dirty="0" smtClean="0"/>
              <a:t>v úli je ich </a:t>
            </a:r>
            <a:br>
              <a:rPr lang="sk-SK" dirty="0" smtClean="0"/>
            </a:br>
            <a:r>
              <a:rPr lang="sk-SK" dirty="0" smtClean="0"/>
              <a:t>50 000 – 70 000</a:t>
            </a:r>
          </a:p>
          <a:p>
            <a:endParaRPr lang="sk-S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488110"/>
            <a:ext cx="2051965" cy="145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861048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8" y="5085184"/>
            <a:ext cx="23717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01" y="3179934"/>
            <a:ext cx="2380589" cy="170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35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TRÚDY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samčeky</a:t>
            </a:r>
          </a:p>
          <a:p>
            <a:r>
              <a:rPr lang="sk-SK" dirty="0" smtClean="0"/>
              <a:t>v úli nepracujú, ich úlohou je </a:t>
            </a:r>
            <a:r>
              <a:rPr lang="sk-SK" b="1" dirty="0" smtClean="0"/>
              <a:t>oplodniť matku</a:t>
            </a:r>
            <a:r>
              <a:rPr lang="sk-SK" dirty="0" smtClean="0"/>
              <a:t>, potom ich robotnice z úľa vyženú</a:t>
            </a:r>
          </a:p>
          <a:p>
            <a:r>
              <a:rPr lang="sk-SK" dirty="0" smtClean="0"/>
              <a:t>v úli je ich 100 – 1 000</a:t>
            </a:r>
          </a:p>
          <a:p>
            <a:r>
              <a:rPr lang="sk-SK" dirty="0" smtClean="0"/>
              <a:t>žijú 6 – 8 týždňov</a:t>
            </a:r>
          </a:p>
          <a:p>
            <a:endParaRPr lang="sk-S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6992"/>
            <a:ext cx="3513108" cy="26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09120"/>
            <a:ext cx="2650462" cy="184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53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98" y="1600200"/>
            <a:ext cx="60026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271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ŽIVOT   VČELY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3000" dirty="0" smtClean="0"/>
              <a:t>z vajíčka sa vyliahne </a:t>
            </a:r>
            <a:r>
              <a:rPr lang="sk-SK" sz="3000" b="1" dirty="0" smtClean="0"/>
              <a:t>larva</a:t>
            </a:r>
            <a:r>
              <a:rPr lang="sk-SK" sz="3000" dirty="0" smtClean="0"/>
              <a:t>, o ktorú sa starajú robotnice, kŕmia ich</a:t>
            </a:r>
            <a:r>
              <a:rPr lang="sk-SK" sz="3000" b="1" dirty="0" smtClean="0"/>
              <a:t> materskou kašičkou</a:t>
            </a:r>
            <a:r>
              <a:rPr lang="sk-SK" sz="3000" dirty="0" smtClean="0"/>
              <a:t>, nektárom a peľom</a:t>
            </a:r>
          </a:p>
          <a:p>
            <a:r>
              <a:rPr lang="sk-SK" sz="3000" dirty="0" smtClean="0"/>
              <a:t>larvu novej kráľovnej kŕmia len materskou kašičkou</a:t>
            </a:r>
          </a:p>
          <a:p>
            <a:r>
              <a:rPr lang="sk-SK" sz="3000" dirty="0" smtClean="0"/>
              <a:t>larvy sa zmenia na kukly a z kukiel sa vyvinú robotnice, trúdy a nová matka</a:t>
            </a:r>
          </a:p>
          <a:p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sk-SK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1271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99" y="1052736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785" y="5029797"/>
            <a:ext cx="22860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3485"/>
            <a:ext cx="27717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29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08974"/>
            <a:ext cx="23431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Robotnice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najmladšie čistia úľ</a:t>
            </a:r>
          </a:p>
          <a:p>
            <a:r>
              <a:rPr lang="sk-SK" dirty="0"/>
              <a:t>s</a:t>
            </a:r>
            <a:r>
              <a:rPr lang="sk-SK" dirty="0" smtClean="0"/>
              <a:t>taršie stavajú voskové pláty alebo strážia úľ</a:t>
            </a:r>
          </a:p>
          <a:p>
            <a:r>
              <a:rPr lang="sk-SK" dirty="0"/>
              <a:t>n</a:t>
            </a:r>
            <a:r>
              <a:rPr lang="sk-SK" dirty="0" smtClean="0"/>
              <a:t>ajstaršie zbierajú nektár a peľ a ukladajú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ho do buniek</a:t>
            </a:r>
          </a:p>
          <a:p>
            <a:endParaRPr lang="sk-S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12976"/>
            <a:ext cx="2530624" cy="220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91819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879" y="4697823"/>
            <a:ext cx="25622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4747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273</Words>
  <Application>Microsoft Office PowerPoint</Application>
  <PresentationFormat>Prezentácia na obrazovke (4:3)</PresentationFormat>
  <Paragraphs>61</Paragraphs>
  <Slides>14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5" baseType="lpstr">
      <vt:lpstr>Motív Office</vt:lpstr>
      <vt:lpstr>Včelárstvo, rybárstvo, rybnikárstvo</vt:lpstr>
      <vt:lpstr>Stavba  tela  včely</vt:lpstr>
      <vt:lpstr>V  úli žijú</vt:lpstr>
      <vt:lpstr>KRÁĽOVNÁ</vt:lpstr>
      <vt:lpstr>ROBOTNICE</vt:lpstr>
      <vt:lpstr>TRÚDY</vt:lpstr>
      <vt:lpstr>Prezentácia programu PowerPoint</vt:lpstr>
      <vt:lpstr>ŽIVOT   VČELY</vt:lpstr>
      <vt:lpstr>Robotnice</vt:lpstr>
      <vt:lpstr>VČELÍ  ROJ</vt:lpstr>
      <vt:lpstr>VČELÁRSTVO</vt:lpstr>
      <vt:lpstr>VÝZNAM   VČIEL</vt:lpstr>
      <vt:lpstr>RYBNIKÁRSTVO</vt:lpstr>
      <vt:lpstr>RYBÁRSTVO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Včelárstvo, rybárstvo, rybnikárstvo</dc:title>
  <dc:creator>owner</dc:creator>
  <cp:lastModifiedBy>owner</cp:lastModifiedBy>
  <cp:revision>10</cp:revision>
  <dcterms:created xsi:type="dcterms:W3CDTF">2013-02-05T19:14:25Z</dcterms:created>
  <dcterms:modified xsi:type="dcterms:W3CDTF">2013-02-05T20:52:30Z</dcterms:modified>
</cp:coreProperties>
</file>