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E6D"/>
    <a:srgbClr val="FFC95D"/>
    <a:srgbClr val="FFCD69"/>
    <a:srgbClr val="CC8800"/>
    <a:srgbClr val="D08B00"/>
    <a:srgbClr val="B4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000" autoAdjust="0"/>
  </p:normalViewPr>
  <p:slideViewPr>
    <p:cSldViewPr>
      <p:cViewPr>
        <p:scale>
          <a:sx n="154" d="100"/>
          <a:sy n="154" d="100"/>
        </p:scale>
        <p:origin x="1056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9BFF-8037-4633-9969-BE91B2A96786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FE63-45EF-4DCE-BBEB-E3FB541341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27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7FE63-45EF-4DCE-BBEB-E3FB541341DF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7FE63-45EF-4DCE-BBEB-E3FB541341DF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47800"/>
            </a:gs>
            <a:gs pos="13000">
              <a:srgbClr val="FFCE6D"/>
            </a:gs>
            <a:gs pos="28000">
              <a:srgbClr val="CC8800"/>
            </a:gs>
            <a:gs pos="42999">
              <a:srgbClr val="FFCD69"/>
            </a:gs>
            <a:gs pos="58000">
              <a:srgbClr val="D08B00"/>
            </a:gs>
            <a:gs pos="72000">
              <a:srgbClr val="FFC95D"/>
            </a:gs>
            <a:gs pos="87000">
              <a:srgbClr val="CC8800"/>
            </a:gs>
            <a:gs pos="100000">
              <a:srgbClr val="FFCE6D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CBFE-E05A-4C51-B973-951F7D3CFD51}" type="datetimeFigureOut">
              <a:rPr lang="sk-SK" smtClean="0"/>
              <a:pPr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566D-8A5A-4881-AB57-40F7EAF876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Nežiaduce cicavce </a:t>
            </a:r>
            <a:br>
              <a:rPr lang="sk-SK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 okolí ľudských obydlí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536504"/>
          </a:xfrm>
        </p:spPr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ˇ</a:t>
            </a:r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ZŠ sv. Don </a:t>
            </a:r>
            <a:r>
              <a:rPr lang="sk-SK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osca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Zlaté Moravce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Ing. Marta Lazúrová</a:t>
            </a:r>
            <a:endParaRPr lang="sk-SK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7" y="2204864"/>
            <a:ext cx="2737725" cy="22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yš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356" y="-34739"/>
            <a:ext cx="3220317" cy="25628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900618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Hlodavce</a:t>
            </a: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060848"/>
            <a:ext cx="7906072" cy="4393917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veľmi rýchlo sa množia</a:t>
            </a:r>
          </a:p>
          <a:p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prenášajú nákazlivé ochorenia</a:t>
            </a:r>
          </a:p>
          <a:p>
            <a:endParaRPr lang="sk-S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znehodnocujú potraviny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14108"/>
            <a:ext cx="31702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196752"/>
            <a:ext cx="7848872" cy="5304082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Myš </a:t>
            </a:r>
          </a:p>
          <a:p>
            <a:pPr>
              <a:buNone/>
            </a:pPr>
            <a:r>
              <a:rPr lang="sk-SK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domová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rozšírená po celom svete</a:t>
            </a:r>
          </a:p>
          <a:p>
            <a:r>
              <a:rPr lang="sk-SK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všežravec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ktorý je aktívny v noci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telo má 9 cm a tiež aj 9 cm má chvost</a:t>
            </a:r>
          </a:p>
          <a:p>
            <a:pPr>
              <a:buNone/>
            </a:pPr>
            <a:endParaRPr lang="sk-SK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150973" cy="338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764704"/>
            <a:ext cx="8280920" cy="552181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4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sk-SK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Potkan </a:t>
            </a:r>
          </a:p>
          <a:p>
            <a:pPr>
              <a:buNone/>
            </a:pPr>
            <a:r>
              <a:rPr lang="sk-SK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hnedý</a:t>
            </a: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obýva kanály, vlhké pivnice a sklady,</a:t>
            </a:r>
          </a:p>
          <a:p>
            <a:r>
              <a:rPr lang="sk-SK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všežravec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ktorý je aktívny v noci,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dobrý čuch, plavec, a </a:t>
            </a:r>
            <a:r>
              <a:rPr lang="sk-SK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šplhač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telo má 20 cm, chvost je malý a hrubý.</a:t>
            </a:r>
          </a:p>
        </p:txBody>
      </p:sp>
      <p:pic>
        <p:nvPicPr>
          <p:cNvPr id="4098" name="Picture 2" descr="C:\Users\owner\Pictures\potkan-3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10" y="260648"/>
            <a:ext cx="4680520" cy="33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5197" y="404664"/>
            <a:ext cx="803297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5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Potkan </a:t>
            </a:r>
          </a:p>
          <a:p>
            <a:pPr>
              <a:buNone/>
            </a:pPr>
            <a:r>
              <a:rPr lang="sk-SK" sz="5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tmavý </a:t>
            </a:r>
          </a:p>
          <a:p>
            <a:pPr>
              <a:buNone/>
            </a:pPr>
            <a:r>
              <a:rPr lang="sk-SK" sz="5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krysa</a:t>
            </a:r>
          </a:p>
          <a:p>
            <a:pPr>
              <a:buNone/>
            </a:pPr>
            <a:endParaRPr lang="sk-SK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menší a tmavší ako potkan hnedý</a:t>
            </a:r>
          </a:p>
          <a:p>
            <a:r>
              <a:rPr lang="sk-SK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všežravec</a:t>
            </a:r>
            <a:r>
              <a:rPr lang="sk-SK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ktorý ale dáva prednosť zrnu   a múke</a:t>
            </a:r>
          </a:p>
          <a:p>
            <a:r>
              <a:rPr lang="sk-SK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bez pitia vydrží aj niekoľko dní</a:t>
            </a:r>
          </a:p>
          <a:p>
            <a:pPr>
              <a:buNone/>
            </a:pP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4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122" name="Picture 2" descr="C:\Users\owner\Pictures\krysa-obecna-hneda-a-tmava-forma-16x_ra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67" y="332656"/>
            <a:ext cx="473968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Ničenie potkanov a myší</a:t>
            </a:r>
            <a:endParaRPr lang="sk-S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988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a) mechanické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pasce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221088"/>
            <a:ext cx="3245490" cy="215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7455"/>
            <a:ext cx="333375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610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77" y="1340768"/>
            <a:ext cx="3024336" cy="2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1438" y="4464776"/>
            <a:ext cx="2467875" cy="22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285720" y="428604"/>
            <a:ext cx="6858048" cy="6429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b)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chemické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DERATIZÁCIA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  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755163"/>
            <a:ext cx="1781184" cy="17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67387"/>
            <a:ext cx="420885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68" y="1407916"/>
            <a:ext cx="3253376" cy="25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714356"/>
            <a:ext cx="1704983" cy="196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36" y="3284984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53844"/>
            <a:ext cx="1656184" cy="173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611560" y="404664"/>
            <a:ext cx="8532440" cy="6668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c)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biologické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mačky, sovy, sokoly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5" y="1268761"/>
            <a:ext cx="2940645" cy="22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5" y="4005064"/>
            <a:ext cx="3603322" cy="25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1994147"/>
            <a:ext cx="2511152" cy="219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48336"/>
            <a:ext cx="2852712" cy="294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80" y="4509121"/>
            <a:ext cx="3189611" cy="20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1417</TotalTime>
  <Words>141</Words>
  <Application>Microsoft Office PowerPoint</Application>
  <PresentationFormat>Prezentácia na obrazovke (4:3)</PresentationFormat>
  <Paragraphs>54</Paragraphs>
  <Slides>8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Motív1</vt:lpstr>
      <vt:lpstr>Nežiaduce cicavce  v okolí ľudských obydlí</vt:lpstr>
      <vt:lpstr>Hlodavce</vt:lpstr>
      <vt:lpstr>Prezentácia programu PowerPoint</vt:lpstr>
      <vt:lpstr>Prezentácia programu PowerPoint</vt:lpstr>
      <vt:lpstr>Prezentácia programu PowerPoint</vt:lpstr>
      <vt:lpstr>Ničenie potkanov a myší</vt:lpstr>
      <vt:lpstr>Prezentácia programu PowerPoint</vt:lpstr>
      <vt:lpstr>Prezentácia programu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Nežiadúce cicavce v okolí ľudských obydlí</dc:title>
  <dc:creator>reni</dc:creator>
  <cp:lastModifiedBy>owner</cp:lastModifiedBy>
  <cp:revision>48</cp:revision>
  <dcterms:created xsi:type="dcterms:W3CDTF">2010-11-28T14:45:47Z</dcterms:created>
  <dcterms:modified xsi:type="dcterms:W3CDTF">2013-02-05T20:54:16Z</dcterms:modified>
</cp:coreProperties>
</file>