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61" r:id="rId3"/>
    <p:sldId id="262" r:id="rId4"/>
    <p:sldId id="257" r:id="rId5"/>
    <p:sldId id="259" r:id="rId6"/>
    <p:sldId id="263" r:id="rId7"/>
    <p:sldId id="258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8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F2FC-5307-4501-806C-98CB71502B0B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9799-34C5-4EF9-A51B-979E24732AC5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96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F2FC-5307-4501-806C-98CB71502B0B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9799-34C5-4EF9-A51B-979E24732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1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F2FC-5307-4501-806C-98CB71502B0B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9799-34C5-4EF9-A51B-979E24732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70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F2FC-5307-4501-806C-98CB71502B0B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9799-34C5-4EF9-A51B-979E24732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016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F2FC-5307-4501-806C-98CB71502B0B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9799-34C5-4EF9-A51B-979E24732AC5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24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F2FC-5307-4501-806C-98CB71502B0B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9799-34C5-4EF9-A51B-979E24732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92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F2FC-5307-4501-806C-98CB71502B0B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9799-34C5-4EF9-A51B-979E24732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30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F2FC-5307-4501-806C-98CB71502B0B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9799-34C5-4EF9-A51B-979E24732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00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F2FC-5307-4501-806C-98CB71502B0B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9799-34C5-4EF9-A51B-979E24732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42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215F2FC-5307-4501-806C-98CB71502B0B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9A9799-34C5-4EF9-A51B-979E24732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F2FC-5307-4501-806C-98CB71502B0B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9799-34C5-4EF9-A51B-979E24732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31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215F2FC-5307-4501-806C-98CB71502B0B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09A9799-34C5-4EF9-A51B-979E24732AC5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66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deon.pl/tagi/magdalena-wolinska-riedi,172057" TargetMode="External"/><Relationship Id="rId3" Type="http://schemas.openxmlformats.org/officeDocument/2006/relationships/hyperlink" Target="https://www.youtube.com/watch?v=BSn522zpZkE" TargetMode="External"/><Relationship Id="rId7" Type="http://schemas.openxmlformats.org/officeDocument/2006/relationships/hyperlink" Target="https://www.znak.cm.pl/autor/Magdalena-Wolinska-Riedi" TargetMode="External"/><Relationship Id="rId2" Type="http://schemas.openxmlformats.org/officeDocument/2006/relationships/hyperlink" Target="https://cloud-6.edupage.org/cloud/GAZETA_SP2__-_KWIECIEN_2015.pdf?z:qwK3fmtDUV41JaPIfHAjl6cwfWWcNPGJ6ds2wlym4voB0dJGcsOhOyGaVMyVTiTb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Magdalena_Woli%C5%84ska-Riedi" TargetMode="External"/><Relationship Id="rId5" Type="http://schemas.openxmlformats.org/officeDocument/2006/relationships/hyperlink" Target="https://pl.aleteia.org/2018/05/20/magdalena-wolinska-riedi-w-watykanie-czuje-sie-jak-w-domu-to-jedna-wielka-rodzina/" TargetMode="External"/><Relationship Id="rId10" Type="http://schemas.openxmlformats.org/officeDocument/2006/relationships/image" Target="../media/image16.jpeg"/><Relationship Id="rId4" Type="http://schemas.openxmlformats.org/officeDocument/2006/relationships/hyperlink" Target="https://www.youtube.com/watch?v=CGhKHJCnoZ8" TargetMode="External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2A322F5-06D4-5AF4-BDB7-F73F1405E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619299"/>
            <a:ext cx="10058400" cy="3566160"/>
          </a:xfrm>
        </p:spPr>
        <p:txBody>
          <a:bodyPr/>
          <a:lstStyle/>
          <a:p>
            <a:r>
              <a:rPr lang="pl-PL" b="1" dirty="0"/>
              <a:t>Magdalena  Wolińska-</a:t>
            </a:r>
            <a:r>
              <a:rPr lang="pl-PL" b="1" dirty="0" err="1"/>
              <a:t>Riedi</a:t>
            </a:r>
            <a:endParaRPr lang="en-GB" b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74785BA4-C603-7763-D2CA-68CF80A1A7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b="1" dirty="0">
                <a:solidFill>
                  <a:schemeClr val="tx1"/>
                </a:solidFill>
                <a:latin typeface="Avenir Next LT Pro Light" pitchFamily="34"/>
              </a:rPr>
              <a:t>Projekt KOBIECE OBLICZE BŁONIA</a:t>
            </a:r>
          </a:p>
          <a:p>
            <a:endParaRPr lang="pl-PL" b="1" dirty="0">
              <a:solidFill>
                <a:schemeClr val="tx1"/>
              </a:solidFill>
            </a:endParaRPr>
          </a:p>
          <a:p>
            <a:r>
              <a:rPr lang="pl-PL" b="1" dirty="0">
                <a:solidFill>
                  <a:schemeClr val="tx1"/>
                </a:solidFill>
              </a:rPr>
              <a:t>Weronika </a:t>
            </a:r>
            <a:r>
              <a:rPr lang="pl-PL" b="1" dirty="0" err="1">
                <a:solidFill>
                  <a:schemeClr val="tx1"/>
                </a:solidFill>
              </a:rPr>
              <a:t>Pyśniak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71D87C2-05F0-26E3-3C75-4A42A07D88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42179" y="138138"/>
            <a:ext cx="1705081" cy="15214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314D746-0751-82E8-AFB3-2D778CF80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451" y="3160221"/>
            <a:ext cx="3429000" cy="25908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688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2472443-E0E2-2097-EE13-E9AAC55823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9698" y="221943"/>
            <a:ext cx="4039340" cy="53266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EDUKACJA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4A68468-465E-2CAC-1F66-402CE2C0D05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9699" y="754603"/>
            <a:ext cx="6192632" cy="5409714"/>
          </a:xfrm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tx1"/>
                </a:solidFill>
              </a:rPr>
              <a:t>Urodziła się 22 maja 1979r. w Warszawie. Pochodzi z</a:t>
            </a:r>
            <a:r>
              <a:rPr lang="pl-PL" b="1" i="0" dirty="0">
                <a:solidFill>
                  <a:schemeClr val="tx1"/>
                </a:solidFill>
                <a:effectLst/>
              </a:rPr>
              <a:t> prastarego rodu Odrowążów i – jak sama pisze - tradycje przodków od zawsze były istotnym elementem jej wychowania. Dzieciństwo i młodość spędziła w Błoniu; mieszkała w bloku przy ul. Traugutta.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tx1"/>
                </a:solidFill>
              </a:rPr>
              <a:t>Ojciec – Jan Krzysztof Woliński; matka – Maria Wolińska, starszy o 9 lat brat Wojciech.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tx1"/>
                </a:solidFill>
              </a:rPr>
              <a:t>  1986-1994 – Szkoła Podstawowa Nr 2 im. Janusza Korczaka w Błoniu (wychowawczynie: Henryka Pietraszek i Aldona Warowna/Cyranowicz). Absolwentka naszej szkoły.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tx1"/>
                </a:solidFill>
              </a:rPr>
              <a:t> Liceum im. Mikołaja Kopernika w Warszawie.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i="0" dirty="0">
                <a:solidFill>
                  <a:schemeClr val="tx1"/>
                </a:solidFill>
                <a:effectLst/>
              </a:rPr>
              <a:t> Filologia Włoska na Uniwersytecie Warszawskim.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i="0" dirty="0">
                <a:solidFill>
                  <a:schemeClr val="tx1"/>
                </a:solidFill>
                <a:effectLst/>
              </a:rPr>
              <a:t> </a:t>
            </a:r>
            <a:r>
              <a:rPr lang="pl-PL" b="1" dirty="0">
                <a:solidFill>
                  <a:schemeClr val="tx1"/>
                </a:solidFill>
              </a:rPr>
              <a:t>H</a:t>
            </a:r>
            <a:r>
              <a:rPr lang="pl-PL" b="1" i="0" dirty="0">
                <a:solidFill>
                  <a:schemeClr val="tx1"/>
                </a:solidFill>
                <a:effectLst/>
              </a:rPr>
              <a:t>istoria kościoła na Papieskim Uniwersytecie Gregoriańskim w Rzymie.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tx1"/>
                </a:solidFill>
              </a:rPr>
              <a:t>Akademia Dyplomatyczna w Warszawie. </a:t>
            </a:r>
          </a:p>
          <a:p>
            <a:pPr>
              <a:buFont typeface="Wingdings" panose="05000000000000000000" pitchFamily="2" charset="2"/>
              <a:buChar char="q"/>
            </a:pPr>
            <a:endParaRPr lang="pl-PL" dirty="0"/>
          </a:p>
        </p:txBody>
      </p:sp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295757"/>
              </p:ext>
            </p:extLst>
          </p:nvPr>
        </p:nvGraphicFramePr>
        <p:xfrm>
          <a:off x="7107730" y="629217"/>
          <a:ext cx="4000580" cy="5660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3" imgW="4533723" imgH="6415677" progId="Acrobat.Document.DC">
                  <p:embed/>
                </p:oleObj>
              </mc:Choice>
              <mc:Fallback>
                <p:oleObj name="Acrobat Document" r:id="rId3" imgW="4533723" imgH="641567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07730" y="629217"/>
                        <a:ext cx="4000580" cy="5660485"/>
                      </a:xfrm>
                      <a:prstGeom prst="rect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7259005" y="5486398"/>
            <a:ext cx="3674381" cy="543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Zdjęcia z lat szkolnych – M. Wolińska u góry stoi pierwsza z lewej; na dole stoi pierwsza z prawej 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597862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EA9848C3-17E7-D7A8-3B2E-5095B8C50091}"/>
              </a:ext>
            </a:extLst>
          </p:cNvPr>
          <p:cNvSpPr txBox="1"/>
          <p:nvPr/>
        </p:nvSpPr>
        <p:spPr>
          <a:xfrm>
            <a:off x="532661" y="234633"/>
            <a:ext cx="5563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/>
              <a:t>ŻYCIE OSOBISTE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048FE95C-77FE-525A-2526-96B4856D8B42}"/>
              </a:ext>
            </a:extLst>
          </p:cNvPr>
          <p:cNvSpPr txBox="1"/>
          <p:nvPr/>
        </p:nvSpPr>
        <p:spPr>
          <a:xfrm>
            <a:off x="118856" y="880964"/>
            <a:ext cx="6766560" cy="52629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/>
              <a:t>2000r. – wolontariat podczas Światowych Dni Młodzieży. Poznanie przyszłego męża – gwardzisty papieża (wówczas Jana Pawła II).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/>
              <a:t>3 maja 2023r. Ślub z gwardzistą Gwardii Watykańskiej Marcelem </a:t>
            </a:r>
            <a:r>
              <a:rPr lang="pl-PL" sz="2400" b="1" dirty="0" err="1"/>
              <a:t>Riedi</a:t>
            </a:r>
            <a:r>
              <a:rPr lang="pl-PL" sz="2400" b="1" dirty="0"/>
              <a:t> w Kościele Świętego Szczepana, Pierwszego Męczennika. Miesiąc wcześniej – ślub cywilny w Szwajcarii.</a:t>
            </a:r>
          </a:p>
          <a:p>
            <a:r>
              <a:rPr lang="pl-PL" sz="2400" b="1" dirty="0"/>
              <a:t>     Udzielał ślubu kardynał Józef Ratzinger, przyszły  Papież Benedykt XVI.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/>
              <a:t>2 córki: 16-letnia Melania, 14-letni Maria. Obie ochrzczone zostały w Kaplicy Sykstyńskiej przez Papieża Benedykta XVI.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/>
              <a:t>Przez 16 lat mieszkała w Watykanie. Sąsiadka trzech Papieży.</a:t>
            </a:r>
          </a:p>
        </p:txBody>
      </p:sp>
      <p:pic>
        <p:nvPicPr>
          <p:cNvPr id="1026" name="Picture 2" descr="Brak dostępnego opisu zdjęcia.">
            <a:extLst>
              <a:ext uri="{FF2B5EF4-FFF2-40B4-BE49-F238E27FC236}">
                <a16:creationId xmlns:a16="http://schemas.microsoft.com/office/drawing/2014/main" xmlns="" id="{118717AD-40A5-4956-00F8-4EA4A883B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961" y="163613"/>
            <a:ext cx="3227939" cy="259589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6FCC3CC0-662B-DC9C-1EFF-DCB4F5DD091D}"/>
              </a:ext>
            </a:extLst>
          </p:cNvPr>
          <p:cNvSpPr txBox="1"/>
          <p:nvPr/>
        </p:nvSpPr>
        <p:spPr>
          <a:xfrm>
            <a:off x="7119892" y="2829164"/>
            <a:ext cx="4767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Chrzciny młodszej córki przez Papieża Benedykta/Ślub (oba zdjęcia z archiwum             M. Wolińskiej –</a:t>
            </a:r>
            <a:r>
              <a:rPr lang="pl-PL" dirty="0" err="1"/>
              <a:t>Riedi</a:t>
            </a:r>
            <a:r>
              <a:rPr lang="pl-PL" dirty="0"/>
              <a:t>)</a:t>
            </a:r>
          </a:p>
        </p:txBody>
      </p:sp>
      <p:pic>
        <p:nvPicPr>
          <p:cNvPr id="1032" name="Picture 8" descr="Zdjęcie">
            <a:extLst>
              <a:ext uri="{FF2B5EF4-FFF2-40B4-BE49-F238E27FC236}">
                <a16:creationId xmlns:a16="http://schemas.microsoft.com/office/drawing/2014/main" xmlns="" id="{E5DFF657-5975-3F24-F0CA-6082FCBAE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961" y="3752494"/>
            <a:ext cx="3357023" cy="243859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453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E010C60E-68C9-554B-8355-021741F08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6518" y="949935"/>
            <a:ext cx="5841402" cy="5666018"/>
          </a:xfrm>
        </p:spPr>
        <p:txBody>
          <a:bodyPr>
            <a:normAutofit/>
          </a:bodyPr>
          <a:lstStyle/>
          <a:p>
            <a:endParaRPr lang="pl-PL" b="0" i="0" dirty="0">
              <a:solidFill>
                <a:srgbClr val="000000"/>
              </a:solidFill>
              <a:effectLst/>
              <a:latin typeface="Montserrat" panose="020F0502020204030204" pitchFamily="2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/>
                </a:solidFill>
              </a:rPr>
              <a:t>Przez 16 lat mieszkała w Watykanie, miała obywatelstwo najmniejszego państwa świata (była jedną z niespełna kilkunastu kobiet w Watykanie).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/>
                </a:solidFill>
              </a:rPr>
              <a:t>Obecnie – mieszka w Rzymie, tuż za murami Watykanu.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i="0" dirty="0">
                <a:solidFill>
                  <a:schemeClr val="tx1"/>
                </a:solidFill>
                <a:effectLst/>
              </a:rPr>
              <a:t>Tłumaczka Trybunału Roty Rzymskiej i Sygnatury Apostolskiej w Watykanie.</a:t>
            </a:r>
            <a:endParaRPr lang="pl-PL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/>
                </a:solidFill>
              </a:rPr>
              <a:t>R</a:t>
            </a:r>
            <a:r>
              <a:rPr lang="pl-PL" sz="2000" b="1" i="0" dirty="0">
                <a:solidFill>
                  <a:schemeClr val="tx1"/>
                </a:solidFill>
                <a:effectLst/>
              </a:rPr>
              <a:t>ozpoczęła swoją karierę zawodową jako prezenterka programów podróżniczych. Była </a:t>
            </a:r>
            <a:r>
              <a:rPr lang="pl-PL" sz="2000" b="1" dirty="0">
                <a:solidFill>
                  <a:schemeClr val="tx1"/>
                </a:solidFill>
              </a:rPr>
              <a:t>realizatorka i współproducentką ponad 20 filmów dokumentalnych i seriali o Watykanie i papiestwie.</a:t>
            </a:r>
            <a:endParaRPr lang="pl-PL" sz="2000" b="1" i="0" dirty="0">
              <a:solidFill>
                <a:schemeClr val="tx1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i="0" dirty="0">
                <a:solidFill>
                  <a:schemeClr val="tx1"/>
                </a:solidFill>
                <a:effectLst/>
              </a:rPr>
              <a:t>Od 2014 roku pracuje jako korespondentka Telewizji Polskiej we Włoszech.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i="0" dirty="0">
                <a:solidFill>
                  <a:schemeClr val="tx1"/>
                </a:solidFill>
                <a:effectLst/>
              </a:rPr>
              <a:t>Tłumaczka. Przetłumaczyła na język polski, np. książkę Stanisława Dziwisza „Świadectwo”.</a:t>
            </a:r>
          </a:p>
        </p:txBody>
      </p:sp>
      <p:pic>
        <p:nvPicPr>
          <p:cNvPr id="1028" name="Picture 4" descr="Święta w Watykanie. „Zawsze dbałam o utrzymanie w domu także polskich  tradycji” | Portal i.pl">
            <a:extLst>
              <a:ext uri="{FF2B5EF4-FFF2-40B4-BE49-F238E27FC236}">
                <a16:creationId xmlns:a16="http://schemas.microsoft.com/office/drawing/2014/main" xmlns="" id="{9FD39194-20DA-E791-F5F4-38EA5312F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694" y="3655425"/>
            <a:ext cx="4062052" cy="263523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2B8234C0-F33A-B395-B84C-79F2B35828B0}"/>
              </a:ext>
            </a:extLst>
          </p:cNvPr>
          <p:cNvSpPr txBox="1"/>
          <p:nvPr/>
        </p:nvSpPr>
        <p:spPr>
          <a:xfrm>
            <a:off x="1473798" y="242048"/>
            <a:ext cx="5056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/>
              <a:t>PRACA</a:t>
            </a:r>
          </a:p>
        </p:txBody>
      </p:sp>
      <p:pic>
        <p:nvPicPr>
          <p:cNvPr id="2052" name="Picture 4" descr="Mam nadzieję, że z Benedyktem XVI spotkamy się na spacerze&quot; - Magdalena  Wolińska-Riedi - TVN24">
            <a:extLst>
              <a:ext uri="{FF2B5EF4-FFF2-40B4-BE49-F238E27FC236}">
                <a16:creationId xmlns:a16="http://schemas.microsoft.com/office/drawing/2014/main" xmlns="" id="{90980D27-F60A-7CE7-F6EE-C34F559DF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97" y="303718"/>
            <a:ext cx="5542625" cy="311772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6D850148-B4E4-52EC-4EEA-AE88F0480BD0}"/>
              </a:ext>
            </a:extLst>
          </p:cNvPr>
          <p:cNvSpPr txBox="1"/>
          <p:nvPr/>
        </p:nvSpPr>
        <p:spPr>
          <a:xfrm>
            <a:off x="6826328" y="6431287"/>
            <a:ext cx="5051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Zdjęcia z Archiwum M. </a:t>
            </a:r>
            <a:r>
              <a:rPr lang="pl-PL" dirty="0" err="1"/>
              <a:t>Wolińskiej-Riedi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3573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DF2CEDB7-E4CD-2D11-E4A0-1E5D3D8A125F}"/>
              </a:ext>
            </a:extLst>
          </p:cNvPr>
          <p:cNvSpPr txBox="1"/>
          <p:nvPr/>
        </p:nvSpPr>
        <p:spPr>
          <a:xfrm>
            <a:off x="860611" y="387273"/>
            <a:ext cx="9907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/>
              <a:t>KORESPONENTKA ZAGRANICZNA 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3D618092-5683-3960-F7C3-C0E392C8840F}"/>
              </a:ext>
            </a:extLst>
          </p:cNvPr>
          <p:cNvSpPr txBox="1"/>
          <p:nvPr/>
        </p:nvSpPr>
        <p:spPr>
          <a:xfrm>
            <a:off x="355004" y="1312434"/>
            <a:ext cx="6933564" cy="55707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/>
              <a:t>Dziennikarstwo stało się jej pasją.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/>
              <a:t>Jako korespondentka porusza ważne tematy dotyczące Watykanu/Włoch/Papieża.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/>
              <a:t>Relacjonowała papieskie podróże.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/>
              <a:t> Poruszała temat migracji, kilkakrotnie wracała na wyspę Lampedusę, wypływała na otwarte morze z patrolem włoskiej policji. Wyławiali nielegalnych emigrantów kilkadziesiąt mil morskich od wybrzeży Libii. Z bliska śledziła tragedię uchodźców syryjskich w obozach w Libanie czy Jordanii.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/>
              <a:t> Relacjonowała dramat trzęsień ziemi w środkowych Włoszech w 2016 roku i w górach Abruzji, gdzie lawina pochłonęła życie 29 gości hotelu.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/>
              <a:t>Relacjonuje wydarzenia z obszaru kultury oraz dużo tematów polonijnych, takich jak, np. rocznica Monte Cassino czy polski pawilon na EXPO w Mediolanie.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endParaRPr lang="pl-PL" dirty="0"/>
          </a:p>
        </p:txBody>
      </p:sp>
      <p:pic>
        <p:nvPicPr>
          <p:cNvPr id="3074" name="Picture 2" descr="Magdalena Wolińska-Riedi – Moje życie w Watykanie. - Anywhere.pl">
            <a:extLst>
              <a:ext uri="{FF2B5EF4-FFF2-40B4-BE49-F238E27FC236}">
                <a16:creationId xmlns:a16="http://schemas.microsoft.com/office/drawing/2014/main" xmlns="" id="{383BA9FE-B65F-3F5E-5AD8-F2CE8EE01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014" y="1445957"/>
            <a:ext cx="4159388" cy="436447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755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agdalena Wolińska-Riedi w Amatrice">
            <a:extLst>
              <a:ext uri="{FF2B5EF4-FFF2-40B4-BE49-F238E27FC236}">
                <a16:creationId xmlns:a16="http://schemas.microsoft.com/office/drawing/2014/main" xmlns="" id="{DFA168C8-69F4-34A7-8D6D-420A3AF14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97" y="385995"/>
            <a:ext cx="4972913" cy="492729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obieta za świętymi murami: Magdalena Wolińska-Riedi - Twój Styl">
            <a:extLst>
              <a:ext uri="{FF2B5EF4-FFF2-40B4-BE49-F238E27FC236}">
                <a16:creationId xmlns:a16="http://schemas.microsoft.com/office/drawing/2014/main" xmlns="" id="{EDD18449-6650-C40B-18AE-37E72A674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388" y="936022"/>
            <a:ext cx="5298165" cy="397776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F884AEF3-3C3D-46E7-5BE3-E29401417A8F}"/>
              </a:ext>
            </a:extLst>
          </p:cNvPr>
          <p:cNvSpPr txBox="1"/>
          <p:nvPr/>
        </p:nvSpPr>
        <p:spPr>
          <a:xfrm>
            <a:off x="6232388" y="5459767"/>
            <a:ext cx="464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Zdjęcia – Archiwum Magdaleny </a:t>
            </a:r>
            <a:r>
              <a:rPr lang="pl-PL" dirty="0" err="1"/>
              <a:t>Wolińskiej-Riedi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580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2CFEB45-64DE-9E09-60DB-ED454018F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390" y="212201"/>
            <a:ext cx="10155219" cy="1047345"/>
          </a:xfrm>
        </p:spPr>
        <p:txBody>
          <a:bodyPr/>
          <a:lstStyle/>
          <a:p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PISARKA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27779D5-E768-875A-F673-39D8170E0C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596" y="1811045"/>
            <a:ext cx="5256352" cy="4299298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Jest autorką 4 książek. Książki wydawana przez Wydawnictwo ZNAK: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„Kobieta w Watykanie” (2019),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pl-PL" sz="2400" b="1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Zdarzyło się w Watykanie. Nieznane historie zza Spiżowej Bramy” (2020),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b="1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„Z Watykanu w świat” (2021),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b="1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 "Mój Rzym. Spacerem po niezwykłych zakątkach Wiecznego Miasta„ (2023).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 Bierze udział w wielu spotkaniach autorskich. Często bywa w Błoniu.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2400" b="1" dirty="0"/>
          </a:p>
          <a:p>
            <a:pPr marL="0" indent="0">
              <a:buNone/>
            </a:pPr>
            <a:endParaRPr lang="pl-PL" sz="2000" b="1" dirty="0"/>
          </a:p>
          <a:p>
            <a:pPr>
              <a:buFont typeface="Arial" panose="020B0604020202020204" pitchFamily="34" charset="0"/>
              <a:buChar char="•"/>
            </a:pP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DB97B927-34B8-4BBE-C4C6-B91D8CE46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413" y="253755"/>
            <a:ext cx="1965170" cy="287305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15773EB8-C17B-38A3-934F-A60C26698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07" y="253755"/>
            <a:ext cx="1959423" cy="287305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26" name="Picture 2" descr="Z Watykanu w świat. Tajemnice papieskich podróży&#10; - Magdalena Wolińska-Riedi | okładka">
            <a:extLst>
              <a:ext uri="{FF2B5EF4-FFF2-40B4-BE49-F238E27FC236}">
                <a16:creationId xmlns:a16="http://schemas.microsoft.com/office/drawing/2014/main" xmlns="" id="{94426AF0-5C99-7699-99AF-F37841DA6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053" y="3299772"/>
            <a:ext cx="2048530" cy="299492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ój Rzym. Spacerem po niezwykłych zakątkach Wiecznego Miasta - Wolińska-Riedi Magdalena | okładka">
            <a:extLst>
              <a:ext uri="{FF2B5EF4-FFF2-40B4-BE49-F238E27FC236}">
                <a16:creationId xmlns:a16="http://schemas.microsoft.com/office/drawing/2014/main" xmlns="" id="{A4B99F2F-95AF-847A-B41E-0B1A430F6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817" y="3299772"/>
            <a:ext cx="2048530" cy="300370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915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3B043D3-FF04-37AE-8BA3-32D169AB34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05983" y="220103"/>
            <a:ext cx="3383290" cy="66766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+mn-lt"/>
              </a:rPr>
              <a:t>BIBLIOGRAFIA</a:t>
            </a:r>
            <a:endParaRPr lang="en-GB" b="1" dirty="0">
              <a:latin typeface="+mn-lt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DDB7DB8D-BFC3-9A6A-CC8D-885D90A5F986}"/>
              </a:ext>
            </a:extLst>
          </p:cNvPr>
          <p:cNvSpPr txBox="1"/>
          <p:nvPr/>
        </p:nvSpPr>
        <p:spPr>
          <a:xfrm>
            <a:off x="139850" y="115412"/>
            <a:ext cx="5185065" cy="618630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pl-PL" dirty="0">
              <a:hlinkClick r:id="rId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hlinkClick r:id="rId2"/>
              </a:rPr>
              <a:t>https://cloud-6.edupage.org/cloud/GAZETA_SP2__-_KWIECIEN_2015.pdf?z%3AqwK3fmtDUV41JaPIfHAjl6cwfWWcNPGJ6ds2wlym4voB0dJGcsOhOyGaVMyVTiTb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hlinkClick r:id="rId3"/>
              </a:rPr>
              <a:t>https://www.youtube.com/watch?v=BSn522zpZkE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hlinkClick r:id="rId4"/>
              </a:rPr>
              <a:t>https://www.youtube.com/watch?v=CGhKHJCnoZ8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hlinkClick r:id="rId5"/>
              </a:rPr>
              <a:t>https://pl.aleteia.org/2018/05/20/magdalena-wolinska-riedi-w-watykanie-czuje-sie-jak-w-domu-to-jedna-wielka-rodzina/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hlinkClick r:id="rId6"/>
              </a:rPr>
              <a:t>https://en.wikipedia.org/wiki/Magdalena_Woli%C5%84ska-Riedi</a:t>
            </a:r>
            <a:endParaRPr lang="pl-P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hlinkClick r:id="rId7"/>
              </a:rPr>
              <a:t>https://www.znak.cm.pl/autor/Magdalena-Wolinska-Riedi</a:t>
            </a:r>
            <a:endParaRPr lang="pl-P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>
                <a:hlinkClick r:id="rId8"/>
              </a:rPr>
              <a:t>https://deon.pl/tagi/magdalena-wolinska-riedi,172057</a:t>
            </a:r>
            <a:endParaRPr lang="pl-P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Wywiad z Magdaleną </a:t>
            </a:r>
            <a:r>
              <a:rPr lang="pl-PL" dirty="0" err="1"/>
              <a:t>Wolińską-Riedi</a:t>
            </a:r>
            <a:r>
              <a:rPr lang="pl-PL" dirty="0"/>
              <a:t> przeprowadzony 18.12.2023r.</a:t>
            </a:r>
            <a:endParaRPr lang="en-GB" sz="1800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2054" name="Picture 6" descr="Może być zdjęciem przedstawiającym 7 osób">
            <a:extLst>
              <a:ext uri="{FF2B5EF4-FFF2-40B4-BE49-F238E27FC236}">
                <a16:creationId xmlns:a16="http://schemas.microsoft.com/office/drawing/2014/main" xmlns="" id="{720E0D9C-566C-7F97-5B1E-B24DBB22B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240" y="2071654"/>
            <a:ext cx="3383290" cy="253746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oże być zdjęciem przedstawiającym 3 osoby i kwiat">
            <a:extLst>
              <a:ext uri="{FF2B5EF4-FFF2-40B4-BE49-F238E27FC236}">
                <a16:creationId xmlns:a16="http://schemas.microsoft.com/office/drawing/2014/main" xmlns="" id="{6A0717B7-F653-C0DA-874E-B5032F222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570" y="656217"/>
            <a:ext cx="2772580" cy="492700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C3EEB2B6-AAFE-5E4D-8913-43BBC85A94F9}"/>
              </a:ext>
            </a:extLst>
          </p:cNvPr>
          <p:cNvSpPr txBox="1"/>
          <p:nvPr/>
        </p:nvSpPr>
        <p:spPr>
          <a:xfrm>
            <a:off x="5723068" y="4883972"/>
            <a:ext cx="3151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Zdjęcia własne – spotkanie autorskie w Błoniu 28.09.2023r.</a:t>
            </a:r>
          </a:p>
        </p:txBody>
      </p:sp>
    </p:spTree>
    <p:extLst>
      <p:ext uri="{BB962C8B-B14F-4D97-AF65-F5344CB8AC3E}">
        <p14:creationId xmlns:p14="http://schemas.microsoft.com/office/powerpoint/2010/main" val="282748197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280</TotalTime>
  <Words>475</Words>
  <Application>Microsoft Office PowerPoint</Application>
  <PresentationFormat>Panoramiczny</PresentationFormat>
  <Paragraphs>56</Paragraphs>
  <Slides>8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6" baseType="lpstr">
      <vt:lpstr>Arial</vt:lpstr>
      <vt:lpstr>Avenir Next LT Pro Light</vt:lpstr>
      <vt:lpstr>Calibri</vt:lpstr>
      <vt:lpstr>Calibri Light</vt:lpstr>
      <vt:lpstr>Montserrat</vt:lpstr>
      <vt:lpstr>Wingdings</vt:lpstr>
      <vt:lpstr>Retrospekcja</vt:lpstr>
      <vt:lpstr>Adobe Acrobat Document</vt:lpstr>
      <vt:lpstr>Magdalena  Wolińska-Riedi</vt:lpstr>
      <vt:lpstr>EDUKACJA</vt:lpstr>
      <vt:lpstr>Prezentacja programu PowerPoint</vt:lpstr>
      <vt:lpstr>Prezentacja programu PowerPoint</vt:lpstr>
      <vt:lpstr>Prezentacja programu PowerPoint</vt:lpstr>
      <vt:lpstr>Prezentacja programu PowerPoint</vt:lpstr>
      <vt:lpstr>PISARKA</vt:lpstr>
      <vt:lpstr>BIBLIOGRAFIA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Magdalena  Wolińska-Riedi</dc:title>
  <dc:creator>Weronika Natalia Pysniak</dc:creator>
  <cp:lastModifiedBy>Aldona Cyranowicz</cp:lastModifiedBy>
  <cp:revision>13</cp:revision>
  <dcterms:created xsi:type="dcterms:W3CDTF">2023-12-12T19:40:52Z</dcterms:created>
  <dcterms:modified xsi:type="dcterms:W3CDTF">2023-12-20T14:45:23Z</dcterms:modified>
</cp:coreProperties>
</file>