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BE507-1F9C-49DB-946D-B28D581A64E9}" type="datetimeFigureOut">
              <a:rPr lang="sk-SK" smtClean="0"/>
              <a:pPr/>
              <a:t>29. 3. 2019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A5332-AE1E-4042-9035-A5CD441AEAE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77072"/>
            <a:ext cx="8530208" cy="2520280"/>
          </a:xfrm>
        </p:spPr>
        <p:txBody>
          <a:bodyPr>
            <a:noAutofit/>
          </a:bodyPr>
          <a:lstStyle/>
          <a:p>
            <a:r>
              <a:rPr lang="sk-SK" sz="10000" dirty="0" smtClean="0">
                <a:solidFill>
                  <a:srgbClr val="FFFF00"/>
                </a:solidFill>
                <a:latin typeface="Constantia" pitchFamily="18" charset="0"/>
              </a:rPr>
              <a:t>Lúčne rastliny a huby</a:t>
            </a:r>
            <a:endParaRPr lang="sk-SK" sz="10000" dirty="0">
              <a:solidFill>
                <a:srgbClr val="FFFF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oskole.sk/userfiles/image/zaida/prirodoveda/Pr%C3%ADrodoveda%20%205_%20-%20L%C3%BA%C4%8Dne%20rastliny%20a%20huby_html_346367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0" y="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b="1" dirty="0" smtClean="0">
                <a:solidFill>
                  <a:srgbClr val="FFFF00"/>
                </a:solidFill>
              </a:rPr>
              <a:t>3. lúčne huby</a:t>
            </a:r>
            <a:endParaRPr lang="sk-SK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ovuzdar.sk/userfiles/foto/8931/11792/lovuzdar-11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1763688" y="0"/>
            <a:ext cx="52365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200" b="1" dirty="0" smtClean="0">
                <a:solidFill>
                  <a:srgbClr val="FFFF00"/>
                </a:solidFill>
              </a:rPr>
              <a:t>Bedľa vysoká</a:t>
            </a:r>
            <a:endParaRPr lang="sk-SK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nahuby.sk/images/fotosutaz/2007/10/16/Agaricus-campester/katarina_striezencova_892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301247" y="0"/>
            <a:ext cx="58427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7200" b="1" dirty="0" smtClean="0">
                <a:solidFill>
                  <a:srgbClr val="FFFF00"/>
                </a:solidFill>
              </a:rPr>
              <a:t>Pečiarka poľná</a:t>
            </a:r>
            <a:endParaRPr lang="sk-SK" sz="7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nahuby.sk/images/fotosutaz/2009/06/03/Marasmius-oreades/maros_durdiak_155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>
            <a:off x="3301247" y="0"/>
            <a:ext cx="58528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600" b="1" dirty="0" smtClean="0">
                <a:solidFill>
                  <a:srgbClr val="FFFF00"/>
                </a:solidFill>
              </a:rPr>
              <a:t>Tanečnica poľná</a:t>
            </a:r>
            <a:endParaRPr lang="sk-SK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zahrada.artmama.sk/sites/zahrada.artmama.sk/files/images/DSC03775-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BlokTextu 2"/>
          <p:cNvSpPr txBox="1"/>
          <p:nvPr/>
        </p:nvSpPr>
        <p:spPr>
          <a:xfrm rot="19818530">
            <a:off x="1117485" y="1867742"/>
            <a:ext cx="683462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5000" b="1" i="1" dirty="0" smtClean="0"/>
              <a:t>koniec...</a:t>
            </a:r>
            <a:endParaRPr lang="sk-SK" sz="15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0" y="0"/>
            <a:ext cx="8912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sk-SK" sz="4400" dirty="0" smtClean="0"/>
              <a:t> patria sem lúčne byliny a lúčne trávy,</a:t>
            </a:r>
          </a:p>
          <a:p>
            <a:pPr>
              <a:buFontTx/>
              <a:buChar char="-"/>
            </a:pPr>
            <a:r>
              <a:rPr lang="sk-SK" sz="4400" dirty="0"/>
              <a:t> </a:t>
            </a:r>
            <a:r>
              <a:rPr lang="sk-SK" sz="4400" dirty="0" smtClean="0"/>
              <a:t>lúčne vrstvy – </a:t>
            </a:r>
            <a:r>
              <a:rPr lang="sk-SK" sz="4400" b="1" dirty="0" err="1" smtClean="0">
                <a:solidFill>
                  <a:srgbClr val="FF0000"/>
                </a:solidFill>
              </a:rPr>
              <a:t>etáže</a:t>
            </a:r>
            <a:r>
              <a:rPr lang="sk-SK" sz="4400" b="1" dirty="0" smtClean="0">
                <a:solidFill>
                  <a:srgbClr val="FF0000"/>
                </a:solidFill>
              </a:rPr>
              <a:t>:</a:t>
            </a:r>
            <a:endParaRPr lang="sk-SK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micudka.estranky.cz/img/original/61/lucnia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omasovce.sk/sites/default/files/u3/datelina%20luc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683568" y="1700808"/>
            <a:ext cx="7658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b="1" dirty="0" smtClean="0">
                <a:solidFill>
                  <a:srgbClr val="FFFF00"/>
                </a:solidFill>
              </a:rPr>
              <a:t>1. lúčne byliny</a:t>
            </a:r>
            <a:endParaRPr lang="sk-SK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0" y="260648"/>
            <a:ext cx="6059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a. byliny suchých lúk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tanika.sk/web/bardejov/nahlady/margareta_bi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3240361" cy="3888433"/>
          </a:xfrm>
          <a:prstGeom prst="rect">
            <a:avLst/>
          </a:prstGeom>
          <a:noFill/>
        </p:spPr>
      </p:pic>
      <p:pic>
        <p:nvPicPr>
          <p:cNvPr id="2052" name="Picture 4" descr="http://www.tanika.sk/web/bardejov/nahlady/salvia_luc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420888"/>
            <a:ext cx="3240950" cy="3946748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39552" y="1196752"/>
            <a:ext cx="50783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dirty="0" smtClean="0"/>
              <a:t>- </a:t>
            </a:r>
            <a:r>
              <a:rPr lang="sk-SK" sz="4800" dirty="0" smtClean="0"/>
              <a:t>sú to trváce byliny,</a:t>
            </a:r>
            <a:endParaRPr lang="sk-SK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95536" y="404664"/>
            <a:ext cx="6308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>
                <a:solidFill>
                  <a:srgbClr val="FF0000"/>
                </a:solidFill>
              </a:rPr>
              <a:t>b</a:t>
            </a:r>
            <a:r>
              <a:rPr lang="sk-SK" sz="5400" b="1" dirty="0" smtClean="0">
                <a:solidFill>
                  <a:srgbClr val="FF0000"/>
                </a:solidFill>
              </a:rPr>
              <a:t>. byliny mokrých lúk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www.tanika.sk/web/bardejov/nahlady/zaruz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7"/>
            <a:ext cx="3347781" cy="3816424"/>
          </a:xfrm>
          <a:prstGeom prst="rect">
            <a:avLst/>
          </a:prstGeom>
          <a:noFill/>
        </p:spPr>
      </p:pic>
      <p:pic>
        <p:nvPicPr>
          <p:cNvPr id="17412" name="Picture 4" descr="http://www.tanika.sk/web/bardejov/nahlady/isker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384376" cy="394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3528" y="260648"/>
            <a:ext cx="6222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c. liečivé lúčne byliny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www.tanika.sk/web/bardejov/nahlady/rumanc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40968"/>
            <a:ext cx="2808903" cy="337068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9286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www.tanika.sk/web/bardejov/nahlady/dusk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284984"/>
            <a:ext cx="2808312" cy="3370684"/>
          </a:xfrm>
          <a:prstGeom prst="rect">
            <a:avLst/>
          </a:prstGeom>
          <a:noFill/>
        </p:spPr>
      </p:pic>
      <p:pic>
        <p:nvPicPr>
          <p:cNvPr id="19462" name="Picture 6" descr="http://www.tanika.sk/web/bardejov/nahlady/mysichvost_obycaj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636912"/>
            <a:ext cx="2808903" cy="3370684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323528" y="1196752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- sú súčasťou liekov a pripravujú sa z nich čajové zmesi.</a:t>
            </a:r>
            <a:endParaRPr lang="sk-SK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95536" y="404664"/>
            <a:ext cx="7163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</a:rPr>
              <a:t>d. chránené lúčne byliny</a:t>
            </a:r>
            <a:endParaRPr lang="sk-SK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32656"/>
            <a:ext cx="1044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anika.sk/web/bardejov/nahlady/vstavacovecmajov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3096344" cy="3715613"/>
          </a:xfrm>
          <a:prstGeom prst="rect">
            <a:avLst/>
          </a:prstGeom>
          <a:noFill/>
        </p:spPr>
      </p:pic>
      <p:pic>
        <p:nvPicPr>
          <p:cNvPr id="21508" name="Picture 4" descr="http://www.mojanitra.sk/images/clanky/vata/tn_c_424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988840"/>
            <a:ext cx="3540670" cy="3744416"/>
          </a:xfrm>
          <a:prstGeom prst="rect">
            <a:avLst/>
          </a:prstGeom>
          <a:noFill/>
        </p:spPr>
      </p:pic>
      <p:sp>
        <p:nvSpPr>
          <p:cNvPr id="10" name="BlokTextu 9"/>
          <p:cNvSpPr txBox="1"/>
          <p:nvPr/>
        </p:nvSpPr>
        <p:spPr>
          <a:xfrm>
            <a:off x="4211960" y="5805264"/>
            <a:ext cx="445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Ako sa volám?? nájdi v učebnici...</a:t>
            </a:r>
            <a:endParaRPr lang="sk-SK" sz="2400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076056" y="6211669"/>
            <a:ext cx="285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Hlaváčik jarný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ahrada.artmama.sk/sites/zahrada.artmama.sk/files/images/Sn%C3%ADmek%20031_0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BlokTextu 1"/>
          <p:cNvSpPr txBox="1"/>
          <p:nvPr/>
        </p:nvSpPr>
        <p:spPr>
          <a:xfrm>
            <a:off x="1043608" y="1772816"/>
            <a:ext cx="70825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b="1" dirty="0" smtClean="0">
                <a:solidFill>
                  <a:srgbClr val="FFFF00"/>
                </a:solidFill>
              </a:rPr>
              <a:t>2. lúčne trávy</a:t>
            </a:r>
            <a:endParaRPr lang="sk-SK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0" y="0"/>
            <a:ext cx="8964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- majú </a:t>
            </a:r>
            <a:r>
              <a:rPr lang="sk-SK" sz="3200" dirty="0" err="1" smtClean="0"/>
              <a:t>zväzkovité</a:t>
            </a:r>
            <a:r>
              <a:rPr lang="sk-SK" sz="3200" dirty="0" smtClean="0"/>
              <a:t> korene a dutú stonku,</a:t>
            </a:r>
          </a:p>
          <a:p>
            <a:pPr>
              <a:buFontTx/>
              <a:buChar char="-"/>
            </a:pPr>
            <a:r>
              <a:rPr lang="sk-SK" sz="3200" dirty="0" smtClean="0"/>
              <a:t> stonka je ukončená kvietkami – tvoriacimi </a:t>
            </a:r>
            <a:r>
              <a:rPr lang="sk-SK" sz="3200" b="1" dirty="0" smtClean="0"/>
              <a:t>klasy,</a:t>
            </a:r>
          </a:p>
          <a:p>
            <a:pPr>
              <a:buFontTx/>
              <a:buChar char="-"/>
            </a:pPr>
            <a:r>
              <a:rPr lang="sk-SK" sz="3200" b="1" dirty="0"/>
              <a:t> </a:t>
            </a:r>
            <a:r>
              <a:rPr lang="sk-SK" sz="3200" dirty="0" smtClean="0"/>
              <a:t>sú zdrojom potravy pre zvieratá</a:t>
            </a:r>
          </a:p>
          <a:p>
            <a:pPr>
              <a:buFontTx/>
              <a:buChar char="-"/>
            </a:pPr>
            <a:r>
              <a:rPr lang="sk-SK" sz="3200" dirty="0"/>
              <a:t> </a:t>
            </a:r>
            <a:r>
              <a:rPr lang="sk-SK" sz="3200" dirty="0" smtClean="0"/>
              <a:t>patrí sem: </a:t>
            </a:r>
            <a:r>
              <a:rPr lang="sk-SK" sz="3200" dirty="0" err="1" smtClean="0"/>
              <a:t>kostrava</a:t>
            </a:r>
            <a:r>
              <a:rPr lang="sk-SK" sz="3200" dirty="0" smtClean="0"/>
              <a:t>, </a:t>
            </a:r>
            <a:r>
              <a:rPr lang="sk-SK" sz="3200" dirty="0" err="1" smtClean="0"/>
              <a:t>reznačka</a:t>
            </a:r>
            <a:r>
              <a:rPr lang="sk-SK" sz="3200" dirty="0" smtClean="0"/>
              <a:t>....</a:t>
            </a:r>
            <a:endParaRPr lang="sk-SK" sz="3200" dirty="0"/>
          </a:p>
        </p:txBody>
      </p:sp>
      <p:pic>
        <p:nvPicPr>
          <p:cNvPr id="22530" name="Picture 2" descr="http://botany.cz/foto/poaannuaher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4824536" cy="3622635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259632" y="6021288"/>
            <a:ext cx="2660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Lipnica lúčna</a:t>
            </a:r>
            <a:endParaRPr lang="sk-SK" sz="3600" b="1" dirty="0">
              <a:solidFill>
                <a:srgbClr val="FF0000"/>
              </a:solidFill>
            </a:endParaRPr>
          </a:p>
        </p:txBody>
      </p:sp>
      <p:pic>
        <p:nvPicPr>
          <p:cNvPr id="22532" name="Picture 4" descr="http://www.claritin.sk/dbpic/bojinekk-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3419872" cy="4608512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5652120" y="6021288"/>
            <a:ext cx="323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rgbClr val="FF0000"/>
                </a:solidFill>
              </a:rPr>
              <a:t>Timotejka lúčna</a:t>
            </a:r>
            <a:endParaRPr lang="sk-SK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122</Words>
  <Application>Microsoft Office PowerPoint</Application>
  <PresentationFormat>Prezentácia na obrazovke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Lúčne rastliny a huby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Lúčne rastliny</dc:title>
  <dc:creator>HP11</dc:creator>
  <cp:lastModifiedBy>žiak</cp:lastModifiedBy>
  <cp:revision>14</cp:revision>
  <dcterms:created xsi:type="dcterms:W3CDTF">2012-04-25T13:18:46Z</dcterms:created>
  <dcterms:modified xsi:type="dcterms:W3CDTF">2019-03-29T10:47:56Z</dcterms:modified>
</cp:coreProperties>
</file>