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57" r:id="rId4"/>
    <p:sldId id="258" r:id="rId5"/>
    <p:sldId id="259" r:id="rId6"/>
    <p:sldId id="265" r:id="rId7"/>
    <p:sldId id="269" r:id="rId8"/>
    <p:sldId id="270" r:id="rId9"/>
    <p:sldId id="260" r:id="rId10"/>
    <p:sldId id="268" r:id="rId11"/>
    <p:sldId id="261" r:id="rId12"/>
    <p:sldId id="266" r:id="rId13"/>
    <p:sldId id="262" r:id="rId14"/>
    <p:sldId id="263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3031B-CBC0-4114-B35D-6B862F87ABA3}" v="12" dt="2022-03-21T12:08:01.128"/>
    <p1510:client id="{FC83C835-7832-4035-A408-4FC65CE4B197}" v="1939" dt="2022-03-21T12:04:17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01758E62-2E74-4D13-9BE0-B7698644B9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24EC5A7B-8E71-4543-905E-7FECF29C82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DC152-57AE-48FC-AD7A-25A659D6A174}" type="datetime1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B6F8F1A-22FE-4294-8293-B0C09D98F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D871D7B1-6FD5-4FB5-B15F-3CE6418A7F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293F6-8D19-4B63-ABF6-5DECA47049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51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1BD25-1A5A-442B-8D33-577184CE43BD}" type="datetime1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9CBFC-FC29-47F3-BD94-FF989B103499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778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9CBFC-FC29-47F3-BD94-FF989B103499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4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3F0874-4122-4749-950C-DE19FCE765BF}" type="datetime1">
              <a:rPr lang="pl-PL" noProof="0" smtClean="0"/>
              <a:pPr rtl="0"/>
              <a:t>10.07.2022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3D7F8-5717-434A-95C8-7B4BB48E83EB}" type="datetime1">
              <a:rPr lang="pl-PL" noProof="0" smtClean="0"/>
              <a:pPr rtl="0"/>
              <a:t>10.07.2022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B116C-D942-48CC-91DE-2E3756FFC54C}" type="datetime1">
              <a:rPr lang="pl-PL" noProof="0" smtClean="0"/>
              <a:pPr rtl="0"/>
              <a:t>10.07.2022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F612F-1387-4E14-AA34-D1BA24B1F7D0}" type="datetime1">
              <a:rPr lang="pl-PL" noProof="0" smtClean="0"/>
              <a:pPr rtl="0"/>
              <a:t>10.07.2022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8F7E1-7569-4703-A976-E0F5DB4EA315}" type="datetime1">
              <a:rPr lang="pl-PL" noProof="0" smtClean="0"/>
              <a:pPr rtl="0"/>
              <a:t>10.07.2022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FB4AF-73F6-4876-B381-92DABACB7C30}" type="datetime1">
              <a:rPr lang="pl-PL" noProof="0" smtClean="0"/>
              <a:pPr rtl="0"/>
              <a:t>10.07.2022</a:t>
            </a:fld>
            <a:endParaRPr lang="pl-PL" noProof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CDBB0E-B127-4578-973A-D71C39AC65FC}" type="datetime1">
              <a:rPr lang="pl-PL" noProof="0" smtClean="0"/>
              <a:pPr rtl="0"/>
              <a:t>10.07.2022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8790E-DD9B-4A11-8478-D9B7DA654C4C}" type="datetime1">
              <a:rPr lang="pl-PL" noProof="0" smtClean="0"/>
              <a:pPr rtl="0"/>
              <a:t>10.07.2022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4FEEA5-0F86-4BEF-8C3A-D713A2E19EA3}" type="datetime1">
              <a:rPr lang="pl-PL" noProof="0" smtClean="0"/>
              <a:pPr rtl="0"/>
              <a:t>10.07.2022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9" name="Data — symbol zastępczy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3213A0-5D1D-48EA-A34E-11C90369CB5C}" type="datetime1">
              <a:rPr lang="pl-PL" noProof="0" smtClean="0"/>
              <a:pPr rtl="0"/>
              <a:t>10.07.2022</a:t>
            </a:fld>
            <a:endParaRPr lang="pl-PL" noProof="0"/>
          </a:p>
        </p:txBody>
      </p:sp>
      <p:sp>
        <p:nvSpPr>
          <p:cNvPr id="10" name="Stopka — symbol zastępczy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1F2A3970-6345-4A15-A144-E465B7F0389F}" type="datetime1">
              <a:rPr lang="pl-PL" noProof="0" smtClean="0"/>
              <a:pPr rtl="0"/>
              <a:t>10.07.2022</a:t>
            </a:fld>
            <a:endParaRPr lang="pl-PL" noProof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CB9C545C-D8CE-4B41-8EDC-FCB092232D57}" type="datetime1">
              <a:rPr lang="pl-PL" noProof="0" smtClean="0"/>
              <a:pPr rtl="0"/>
              <a:t>10.07.2022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00201" y="2605949"/>
            <a:ext cx="8991600" cy="1645920"/>
          </a:xfrm>
        </p:spPr>
        <p:txBody>
          <a:bodyPr rtlCol="0"/>
          <a:lstStyle/>
          <a:p>
            <a:r>
              <a:rPr lang="pl-PL" dirty="0"/>
              <a:t>Mój Staż w Sewilli (</a:t>
            </a:r>
            <a:r>
              <a:rPr lang="pl-PL" dirty="0" err="1"/>
              <a:t>hiszpania</a:t>
            </a:r>
            <a:r>
              <a:rPr lang="pl-PL" dirty="0"/>
              <a:t>) </a:t>
            </a:r>
          </a:p>
        </p:txBody>
      </p:sp>
      <p:pic>
        <p:nvPicPr>
          <p:cNvPr id="5" name="Obraz 4" descr="FE_POWER_poziom_pl-1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7" y="106103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8D350B-3A8B-4298-892D-E66BC4E1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Zdjęcia z praktyk</a:t>
            </a:r>
          </a:p>
        </p:txBody>
      </p:sp>
      <p:pic>
        <p:nvPicPr>
          <p:cNvPr id="5" name="Obraz 5" descr="Obraz zawierający tekst, osoba, mężczyzna, wewnątrz&#10;&#10;Opis wygenerowany automatycznie">
            <a:extLst>
              <a:ext uri="{FF2B5EF4-FFF2-40B4-BE49-F238E27FC236}">
                <a16:creationId xmlns:a16="http://schemas.microsoft.com/office/drawing/2014/main" xmlns="" id="{C2904087-9E4E-4DC0-B347-BC978C5B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1772771"/>
            <a:ext cx="4928346" cy="3715870"/>
          </a:xfrm>
          <a:prstGeom prst="rect">
            <a:avLst/>
          </a:prstGeom>
        </p:spPr>
      </p:pic>
      <p:pic>
        <p:nvPicPr>
          <p:cNvPr id="9" name="Obraz 8" descr="FE_POWER_poziom_pl-1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76" y="5827555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72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240E44-65BA-4CAF-A72B-F60606A3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EE7C67B-7F3B-43AB-993B-23652CA38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solidFill>
                  <a:srgbClr val="404040"/>
                </a:solidFill>
              </a:rPr>
              <a:t>Podczas praktyk dowiedziałem się jak porozumiewać się z klientami, jakie trzeba mieć do nich podejście i jakich zwrotów </a:t>
            </a:r>
            <a:r>
              <a:rPr lang="pl-PL" sz="2400" dirty="0" smtClean="0">
                <a:solidFill>
                  <a:srgbClr val="404040"/>
                </a:solidFill>
              </a:rPr>
              <a:t>używać, </a:t>
            </a:r>
            <a:r>
              <a:rPr lang="pl-PL" sz="2400" dirty="0">
                <a:solidFill>
                  <a:srgbClr val="404040"/>
                </a:solidFill>
              </a:rPr>
              <a:t>żeby dobrze wytłumaczyć im fachowe pojęcia. </a:t>
            </a:r>
          </a:p>
          <a:p>
            <a:r>
              <a:rPr lang="pl-PL" sz="2400" dirty="0" smtClean="0">
                <a:solidFill>
                  <a:srgbClr val="404040"/>
                </a:solidFill>
              </a:rPr>
              <a:t>W trakcie </a:t>
            </a:r>
            <a:r>
              <a:rPr lang="pl-PL" sz="2400" dirty="0">
                <a:solidFill>
                  <a:srgbClr val="404040"/>
                </a:solidFill>
              </a:rPr>
              <a:t>praktyk miałem możliwość jeździć do domów po całej Sewilli, naprawiać ludziom różne sprzęty, pozwoliło mi to dostrzec jacy </a:t>
            </a:r>
            <a:r>
              <a:rPr lang="pl-PL" sz="2400" dirty="0" smtClean="0">
                <a:solidFill>
                  <a:srgbClr val="404040"/>
                </a:solidFill>
              </a:rPr>
              <a:t>Hiszpanie </a:t>
            </a:r>
            <a:r>
              <a:rPr lang="pl-PL" sz="2400" dirty="0">
                <a:solidFill>
                  <a:srgbClr val="404040"/>
                </a:solidFill>
              </a:rPr>
              <a:t>są mili i spokojni.</a:t>
            </a:r>
          </a:p>
        </p:txBody>
      </p:sp>
      <p:pic>
        <p:nvPicPr>
          <p:cNvPr id="9" name="Obraz 8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88" y="5859596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67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3643BC-65AC-4315-8BAE-8B4F3B4C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Zdjęcia z praktyk</a:t>
            </a:r>
          </a:p>
        </p:txBody>
      </p:sp>
      <p:pic>
        <p:nvPicPr>
          <p:cNvPr id="5" name="Obraz 5" descr="Obraz zawierający osoba, wewnątrz, mężczyzna, okno&#10;&#10;Opis wygenerowany automatycznie">
            <a:extLst>
              <a:ext uri="{FF2B5EF4-FFF2-40B4-BE49-F238E27FC236}">
                <a16:creationId xmlns:a16="http://schemas.microsoft.com/office/drawing/2014/main" xmlns="" id="{6E5188C1-1EB3-4DCA-BC35-143E2F832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930" y="1828801"/>
            <a:ext cx="4558552" cy="3413311"/>
          </a:xfrm>
          <a:prstGeom prst="rect">
            <a:avLst/>
          </a:prstGeom>
        </p:spPr>
      </p:pic>
      <p:pic>
        <p:nvPicPr>
          <p:cNvPr id="9" name="Obraz 8" descr="FE_POWER_poziom_pl-1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5843099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55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67C6A8-F9DE-47AF-B414-048A045F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Wyjazd do Malagi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5BD554-23EF-43B2-A7CC-E2142C28E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solidFill>
                  <a:srgbClr val="404040"/>
                </a:solidFill>
              </a:rPr>
              <a:t>Po pierwszym tygodniu praktyk, mieliśmy wycieczkę do Malagi,</a:t>
            </a:r>
            <a:r>
              <a:rPr lang="pl-PL" sz="2400" dirty="0">
                <a:solidFill>
                  <a:srgbClr val="404040"/>
                </a:solidFill>
                <a:ea typeface="+mn-lt"/>
                <a:cs typeface="+mn-lt"/>
              </a:rPr>
              <a:t> jest to miasto w południowej Hiszpanii. Drugie – po Sewilli – co do wielkości miasto regionu Andaluzja, szóste co do wielkości miasto Hiszpanii. To miasto nad brzegiem Morza Śródziemnego ma bardzo ciekawe życie kulturalne. </a:t>
            </a:r>
          </a:p>
        </p:txBody>
      </p:sp>
      <p:pic>
        <p:nvPicPr>
          <p:cNvPr id="9" name="Obraz 8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62" y="5805642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57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7BC6C3B-D406-4D57-BD0B-9196DAD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Zdjęcia z malagi</a:t>
            </a:r>
          </a:p>
        </p:txBody>
      </p:sp>
      <p:pic>
        <p:nvPicPr>
          <p:cNvPr id="5" name="Obraz 5" descr="Obraz zawierający niebo, zewnętrzne, przyroda, z widokiem&#10;&#10;Opis wygenerowany automatycznie">
            <a:extLst>
              <a:ext uri="{FF2B5EF4-FFF2-40B4-BE49-F238E27FC236}">
                <a16:creationId xmlns:a16="http://schemas.microsoft.com/office/drawing/2014/main" xmlns="" id="{F14C89F8-7E66-4A06-B30B-EA4C836FF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97" y="2127976"/>
            <a:ext cx="3998259" cy="2998694"/>
          </a:xfrm>
          <a:prstGeom prst="rect">
            <a:avLst/>
          </a:prstGeom>
        </p:spPr>
      </p:pic>
      <p:pic>
        <p:nvPicPr>
          <p:cNvPr id="6" name="Obraz 6" descr="Obraz zawierający drzewo, niebo, zewnętrzne, miasto&#10;&#10;Opis wygenerowany automatycznie">
            <a:extLst>
              <a:ext uri="{FF2B5EF4-FFF2-40B4-BE49-F238E27FC236}">
                <a16:creationId xmlns:a16="http://schemas.microsoft.com/office/drawing/2014/main" xmlns="" id="{125CC924-8F89-46EB-AEE7-A54D02069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841" y="2131360"/>
            <a:ext cx="3975847" cy="2987488"/>
          </a:xfrm>
          <a:prstGeom prst="rect">
            <a:avLst/>
          </a:prstGeom>
        </p:spPr>
      </p:pic>
      <p:pic>
        <p:nvPicPr>
          <p:cNvPr id="11" name="Obraz 10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25" y="5921897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62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05FEE8-079A-4E54-97A8-28641EB5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Park </a:t>
            </a:r>
            <a:r>
              <a:rPr lang="pl-PL" dirty="0" err="1"/>
              <a:t>maria</a:t>
            </a:r>
            <a:r>
              <a:rPr lang="pl-PL" dirty="0"/>
              <a:t> </a:t>
            </a:r>
            <a:r>
              <a:rPr lang="pl-PL" dirty="0" err="1"/>
              <a:t>luisa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69381D0-6687-4263-A51E-2860EBB60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solidFill>
                  <a:srgbClr val="404040"/>
                </a:solidFill>
              </a:rPr>
              <a:t>W niedzielę poszliśmy na wycieczkę do Parku Maria Luisa jest </a:t>
            </a:r>
            <a:r>
              <a:rPr lang="pl-PL" sz="2400" dirty="0">
                <a:solidFill>
                  <a:srgbClr val="404040"/>
                </a:solidFill>
                <a:ea typeface="+mn-lt"/>
                <a:cs typeface="+mn-lt"/>
              </a:rPr>
              <a:t> t</a:t>
            </a:r>
            <a:r>
              <a:rPr lang="pl-PL" sz="2400" dirty="0">
                <a:ea typeface="+mn-lt"/>
                <a:cs typeface="+mn-lt"/>
              </a:rPr>
              <a:t>o park publiczny, który rozciąga się wzdłuż rzeki Gwadalkiwir w Sewilli w Hiszpanii. Jest to główny zielony obszar Sewilli.</a:t>
            </a:r>
          </a:p>
        </p:txBody>
      </p:sp>
      <p:pic>
        <p:nvPicPr>
          <p:cNvPr id="9" name="Obraz 8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76" y="5859596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90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6B7927-EC87-4448-BF15-6DEC8395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Zdjęcia z parku</a:t>
            </a:r>
          </a:p>
        </p:txBody>
      </p:sp>
      <p:pic>
        <p:nvPicPr>
          <p:cNvPr id="5" name="Obraz 5" descr="Obraz zawierający trawa, zewnętrzne, niebo, kamień&#10;&#10;Opis wygenerowany automatycznie">
            <a:extLst>
              <a:ext uri="{FF2B5EF4-FFF2-40B4-BE49-F238E27FC236}">
                <a16:creationId xmlns:a16="http://schemas.microsoft.com/office/drawing/2014/main" xmlns="" id="{4F2AD30C-95F1-408C-89CA-1FCFE82E8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459" y="1840006"/>
            <a:ext cx="4323229" cy="3256429"/>
          </a:xfrm>
          <a:prstGeom prst="rect">
            <a:avLst/>
          </a:prstGeom>
        </p:spPr>
      </p:pic>
      <p:pic>
        <p:nvPicPr>
          <p:cNvPr id="6" name="Obraz 6" descr="Obraz zawierający drzewo, niebo, zewnętrzne, roślina&#10;&#10;Opis wygenerowany automatycznie">
            <a:extLst>
              <a:ext uri="{FF2B5EF4-FFF2-40B4-BE49-F238E27FC236}">
                <a16:creationId xmlns:a16="http://schemas.microsoft.com/office/drawing/2014/main" xmlns="" id="{B2AEB682-352A-473B-A21F-760A49A09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30" y="1817594"/>
            <a:ext cx="4356847" cy="3301252"/>
          </a:xfrm>
          <a:prstGeom prst="rect">
            <a:avLst/>
          </a:prstGeom>
        </p:spPr>
      </p:pic>
      <p:pic>
        <p:nvPicPr>
          <p:cNvPr id="11" name="Obraz 10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15" y="5785830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11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606AF1-5F9C-4277-A75D-6767DB7C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Arena walk </a:t>
            </a:r>
            <a:r>
              <a:rPr lang="pl-PL" dirty="0" err="1"/>
              <a:t>bykow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AA3482-F7DB-43D1-B75F-FFD9A811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solidFill>
                  <a:srgbClr val="404040"/>
                </a:solidFill>
              </a:rPr>
              <a:t>Celem jednej z wielu wycieczek na tym wyjeździe była arena walk byków w Sewilli, ta </a:t>
            </a:r>
            <a:r>
              <a:rPr lang="pl-PL" sz="2400" dirty="0">
                <a:solidFill>
                  <a:srgbClr val="262626"/>
                </a:solidFill>
              </a:rPr>
              <a:t>arena</a:t>
            </a:r>
            <a:r>
              <a:rPr lang="pl-PL" sz="2400" dirty="0">
                <a:ea typeface="+mn-lt"/>
                <a:cs typeface="+mn-lt"/>
              </a:rPr>
              <a:t> jest najstarsza w Hiszpanii. Najbardziej znana </a:t>
            </a:r>
            <a:r>
              <a:rPr lang="pl-PL" sz="2400" dirty="0" smtClean="0">
                <a:ea typeface="+mn-lt"/>
                <a:cs typeface="+mn-lt"/>
              </a:rPr>
              <a:t>impreza </a:t>
            </a:r>
            <a:r>
              <a:rPr lang="pl-PL" sz="2400" dirty="0">
                <a:ea typeface="+mn-lt"/>
                <a:cs typeface="+mn-lt"/>
              </a:rPr>
              <a:t>tutaj </a:t>
            </a:r>
            <a:r>
              <a:rPr lang="pl-PL" sz="2400" dirty="0" smtClean="0">
                <a:ea typeface="+mn-lt"/>
                <a:cs typeface="+mn-lt"/>
              </a:rPr>
              <a:t>organizowana </a:t>
            </a:r>
            <a:r>
              <a:rPr lang="pl-PL" sz="2400" dirty="0">
                <a:ea typeface="+mn-lt"/>
                <a:cs typeface="+mn-lt"/>
              </a:rPr>
              <a:t>jest </a:t>
            </a:r>
            <a:r>
              <a:rPr lang="pl-PL" sz="2400" dirty="0" err="1">
                <a:ea typeface="+mn-lt"/>
                <a:cs typeface="+mn-lt"/>
              </a:rPr>
              <a:t>Feria</a:t>
            </a:r>
            <a:r>
              <a:rPr lang="pl-PL" sz="2400" dirty="0">
                <a:ea typeface="+mn-lt"/>
                <a:cs typeface="+mn-lt"/>
              </a:rPr>
              <a:t> de </a:t>
            </a:r>
            <a:r>
              <a:rPr lang="pl-PL" sz="2400" dirty="0" err="1">
                <a:ea typeface="+mn-lt"/>
                <a:cs typeface="+mn-lt"/>
              </a:rPr>
              <a:t>Abril</a:t>
            </a:r>
            <a:r>
              <a:rPr lang="pl-PL" sz="2400" dirty="0">
                <a:ea typeface="+mn-lt"/>
                <a:cs typeface="+mn-lt"/>
              </a:rPr>
              <a:t>, festiwal walk </a:t>
            </a:r>
            <a:r>
              <a:rPr lang="pl-PL" sz="2400" dirty="0" smtClean="0">
                <a:ea typeface="+mn-lt"/>
                <a:cs typeface="+mn-lt"/>
              </a:rPr>
              <a:t>byków, który odbywa się </a:t>
            </a:r>
            <a:r>
              <a:rPr lang="pl-PL" sz="2400" dirty="0">
                <a:ea typeface="+mn-lt"/>
                <a:cs typeface="+mn-lt"/>
              </a:rPr>
              <a:t>dwa tygodnie po Wielkanocy.</a:t>
            </a:r>
          </a:p>
        </p:txBody>
      </p:sp>
      <p:pic>
        <p:nvPicPr>
          <p:cNvPr id="9" name="Obraz 8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76" y="5859596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143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E3759DD-698F-4D3A-AF4C-5E44527D30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98EF8F-52FA-4FF5-AFFF-83E0C5D7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Zdjęcia z areny</a:t>
            </a:r>
          </a:p>
        </p:txBody>
      </p:sp>
      <p:pic>
        <p:nvPicPr>
          <p:cNvPr id="5" name="Obraz 5" descr="Obraz zawierający niebo, zewnętrzne, budynek, osoby&#10;&#10;Opis wygenerowany automatycznie">
            <a:extLst>
              <a:ext uri="{FF2B5EF4-FFF2-40B4-BE49-F238E27FC236}">
                <a16:creationId xmlns:a16="http://schemas.microsoft.com/office/drawing/2014/main" xmlns="" id="{FBC68550-665C-46FD-B2DE-565C0A6C1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24" y="941592"/>
            <a:ext cx="3429000" cy="2571750"/>
          </a:xfrm>
          <a:prstGeom prst="rect">
            <a:avLst/>
          </a:prstGeom>
        </p:spPr>
      </p:pic>
      <p:pic>
        <p:nvPicPr>
          <p:cNvPr id="6" name="Obraz 6" descr="Obraz zawierający niebo, zewnętrzne, osoby, plaża&#10;&#10;Opis wygenerowany automatycznie">
            <a:extLst>
              <a:ext uri="{FF2B5EF4-FFF2-40B4-BE49-F238E27FC236}">
                <a16:creationId xmlns:a16="http://schemas.microsoft.com/office/drawing/2014/main" xmlns="" id="{BCC81AEA-56EB-4E49-981A-C935BC600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742" y="960192"/>
            <a:ext cx="3408850" cy="2556637"/>
          </a:xfrm>
          <a:prstGeom prst="rect">
            <a:avLst/>
          </a:prstGeom>
        </p:spPr>
      </p:pic>
      <p:pic>
        <p:nvPicPr>
          <p:cNvPr id="8" name="Obraz 7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860103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89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8D26D3-E00B-497C-A780-277010F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122" y="275644"/>
            <a:ext cx="8062879" cy="1583722"/>
          </a:xfrm>
        </p:spPr>
        <p:txBody>
          <a:bodyPr>
            <a:normAutofit/>
          </a:bodyPr>
          <a:lstStyle/>
          <a:p>
            <a:r>
              <a:rPr lang="pl-PL" dirty="0"/>
              <a:t>Wycieczka do Kordoby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24D8EB7-902C-4CB9-8A58-C944338B9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581" y="2793558"/>
            <a:ext cx="6883072" cy="28347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400" dirty="0"/>
              <a:t>W następny weekend mieliśmy </a:t>
            </a:r>
            <a:r>
              <a:rPr lang="pl-PL" sz="2400" dirty="0" smtClean="0"/>
              <a:t>wycieczkę </a:t>
            </a:r>
            <a:r>
              <a:rPr lang="pl-PL" sz="2400" dirty="0"/>
              <a:t>do </a:t>
            </a:r>
            <a:r>
              <a:rPr lang="pl-PL" sz="2400" dirty="0" smtClean="0"/>
              <a:t>Kordoby, </a:t>
            </a:r>
            <a:r>
              <a:rPr lang="pl-PL" sz="2400" dirty="0"/>
              <a:t>to miasto</a:t>
            </a:r>
            <a:r>
              <a:rPr lang="pl-PL" sz="2400" dirty="0">
                <a:ea typeface="+mn-lt"/>
                <a:cs typeface="+mn-lt"/>
              </a:rPr>
              <a:t> w południowej </a:t>
            </a:r>
            <a:r>
              <a:rPr lang="pl-PL" sz="2400" dirty="0" smtClean="0">
                <a:ea typeface="+mn-lt"/>
                <a:cs typeface="+mn-lt"/>
              </a:rPr>
              <a:t>Hiszpanii nad </a:t>
            </a:r>
            <a:r>
              <a:rPr lang="pl-PL" sz="2400" dirty="0">
                <a:ea typeface="+mn-lt"/>
                <a:cs typeface="+mn-lt"/>
              </a:rPr>
              <a:t>rzeką Gwadalkiwir. Ośrodek przemysłowy, naukowy oraz turystyczny o znaczeniu światowym.</a:t>
            </a:r>
            <a:endParaRPr lang="pl-PL" sz="2400" dirty="0"/>
          </a:p>
        </p:txBody>
      </p:sp>
      <p:pic>
        <p:nvPicPr>
          <p:cNvPr id="5" name="Obraz 4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13" y="5528108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00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6B85C7-86EA-4E3D-B6BC-A3CA2D2F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Zdjęcia sewilli</a:t>
            </a:r>
          </a:p>
        </p:txBody>
      </p:sp>
      <p:pic>
        <p:nvPicPr>
          <p:cNvPr id="5" name="Obraz 5" descr="Obraz zawierający budynek, zewnętrzne, miasto&#10;&#10;Opis wygenerowany automatycznie">
            <a:extLst>
              <a:ext uri="{FF2B5EF4-FFF2-40B4-BE49-F238E27FC236}">
                <a16:creationId xmlns:a16="http://schemas.microsoft.com/office/drawing/2014/main" xmlns="" id="{284B705F-60E3-493A-936C-9885E9166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41" y="1967753"/>
            <a:ext cx="2911288" cy="2911288"/>
          </a:xfrm>
          <a:prstGeom prst="rect">
            <a:avLst/>
          </a:prstGeom>
        </p:spPr>
      </p:pic>
      <p:pic>
        <p:nvPicPr>
          <p:cNvPr id="6" name="Obraz 6" descr="Obraz zawierający niebo, zewnętrzne&#10;&#10;Opis wygenerowany automatycznie">
            <a:extLst>
              <a:ext uri="{FF2B5EF4-FFF2-40B4-BE49-F238E27FC236}">
                <a16:creationId xmlns:a16="http://schemas.microsoft.com/office/drawing/2014/main" xmlns="" id="{14489DF2-C776-4EBB-BE7C-6E8C521E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508" y="2442207"/>
            <a:ext cx="4222376" cy="226916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5984197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77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CCB786-AC2B-4EE1-9078-78718158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Kordoba </a:t>
            </a:r>
            <a:r>
              <a:rPr lang="pl-PL" dirty="0" err="1" smtClean="0"/>
              <a:t>zdjĘcia</a:t>
            </a:r>
            <a:endParaRPr lang="pl-PL" dirty="0"/>
          </a:p>
        </p:txBody>
      </p:sp>
      <p:pic>
        <p:nvPicPr>
          <p:cNvPr id="5" name="Obraz 5" descr="Obraz zawierający zewnętrzne, osoby, grupa, tłum&#10;&#10;Opis wygenerowany automatycznie">
            <a:extLst>
              <a:ext uri="{FF2B5EF4-FFF2-40B4-BE49-F238E27FC236}">
                <a16:creationId xmlns:a16="http://schemas.microsoft.com/office/drawing/2014/main" xmlns="" id="{E0FC5303-5698-40C7-BD3B-2A7CCE0C3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312" y="2384612"/>
            <a:ext cx="2743200" cy="3657600"/>
          </a:xfrm>
          <a:prstGeom prst="rect">
            <a:avLst/>
          </a:prstGeom>
        </p:spPr>
      </p:pic>
      <p:pic>
        <p:nvPicPr>
          <p:cNvPr id="6" name="Obraz 6" descr="Obraz zawierający niebo, zewnętrzne, budynek, ruiny&#10;&#10;Opis wygenerowany automatycznie">
            <a:extLst>
              <a:ext uri="{FF2B5EF4-FFF2-40B4-BE49-F238E27FC236}">
                <a16:creationId xmlns:a16="http://schemas.microsoft.com/office/drawing/2014/main" xmlns="" id="{A03EF35F-1028-4B9F-A429-C417A174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01154"/>
            <a:ext cx="4267199" cy="3200399"/>
          </a:xfrm>
          <a:prstGeom prst="rect">
            <a:avLst/>
          </a:prstGeom>
        </p:spPr>
      </p:pic>
      <p:pic>
        <p:nvPicPr>
          <p:cNvPr id="7" name="Obraz 6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1" y="5993459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0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2FCF219-A8AE-4968-B410-E2573721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Powrót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3B478E5-69BD-44F2-A9C0-0157FEDA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/>
              <a:t>Wracaliśmy w sobotę znowu wszystkie procedury na lotnisku przebiegły sprawnie i wszystko odbyło się </a:t>
            </a:r>
            <a:r>
              <a:rPr lang="pl-PL" sz="2400" dirty="0" smtClean="0"/>
              <a:t>szybko. Po </a:t>
            </a:r>
            <a:r>
              <a:rPr lang="pl-PL" sz="2400" dirty="0"/>
              <a:t>odprawie czekaliśmy godzinę na lot, czas szybko </a:t>
            </a:r>
            <a:r>
              <a:rPr lang="pl-PL" sz="2400" dirty="0" smtClean="0"/>
              <a:t>nam zleciał </a:t>
            </a:r>
            <a:r>
              <a:rPr lang="pl-PL" sz="2400" dirty="0"/>
              <a:t>i wchodziliśmy na pokład.</a:t>
            </a:r>
          </a:p>
          <a:p>
            <a:r>
              <a:rPr lang="pl-PL" sz="2400" dirty="0"/>
              <a:t>Lot był komfortowy, tym razem lecieliśmy w dzień więc widoki były o wiele lepsze.</a:t>
            </a:r>
          </a:p>
        </p:txBody>
      </p:sp>
      <p:pic>
        <p:nvPicPr>
          <p:cNvPr id="5" name="Obraz 4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76" y="5740027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441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691153-03FB-4DC4-8A32-05C70E94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Zdjęcia z samolotu</a:t>
            </a:r>
          </a:p>
        </p:txBody>
      </p:sp>
      <p:pic>
        <p:nvPicPr>
          <p:cNvPr id="5" name="Obraz 5" descr="Obraz zawierający niebo, zewnętrzne, samolot, transport&#10;&#10;Opis wygenerowany automatycznie">
            <a:extLst>
              <a:ext uri="{FF2B5EF4-FFF2-40B4-BE49-F238E27FC236}">
                <a16:creationId xmlns:a16="http://schemas.microsoft.com/office/drawing/2014/main" xmlns="" id="{2A4DCCBB-8F76-4E6E-98F1-798EAAD2C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077" y="2456329"/>
            <a:ext cx="4569758" cy="3435723"/>
          </a:xfrm>
          <a:prstGeom prst="rect">
            <a:avLst/>
          </a:prstGeom>
        </p:spPr>
      </p:pic>
      <p:pic>
        <p:nvPicPr>
          <p:cNvPr id="6" name="Obraz 6" descr="Obraz zawierający niebo, zewnętrzne, śnieg, samolot&#10;&#10;Opis wygenerowany automatycznie">
            <a:extLst>
              <a:ext uri="{FF2B5EF4-FFF2-40B4-BE49-F238E27FC236}">
                <a16:creationId xmlns:a16="http://schemas.microsoft.com/office/drawing/2014/main" xmlns="" id="{AA2BF5D9-3F88-4D50-9FC1-FFC4B6295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59" y="2501153"/>
            <a:ext cx="4502523" cy="3390900"/>
          </a:xfrm>
          <a:prstGeom prst="rect">
            <a:avLst/>
          </a:prstGeom>
        </p:spPr>
      </p:pic>
      <p:pic>
        <p:nvPicPr>
          <p:cNvPr id="7" name="Obraz 6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78" y="5921897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093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AA2E199-B6AB-43B1-A9AD-EB436636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Ogólnie o wyjeździe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004519-FA9F-46D8-927E-A06813AD1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/>
              <a:t>Wyjazd będę bardzo dobrze wspominał, nauczyłem się podstaw języka hiszpańskiego, nauczyłem się umiejętnie posługiwać się językiem angielskim. Poszerzyłem swoje kwalifikacje zawodowe i nauczyłem się wielu nowych rzeczy.</a:t>
            </a:r>
          </a:p>
        </p:txBody>
      </p:sp>
      <p:pic>
        <p:nvPicPr>
          <p:cNvPr id="5" name="Obraz 4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5425077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876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76751F-A977-4593-9738-429B4803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607" y="1480163"/>
            <a:ext cx="7729728" cy="1188720"/>
          </a:xfrm>
        </p:spPr>
        <p:txBody>
          <a:bodyPr/>
          <a:lstStyle/>
          <a:p>
            <a:r>
              <a:rPr lang="pl-PL" dirty="0"/>
              <a:t>Prezentacje wykonał: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B234E1D-7794-4AD7-BEFA-78EA1889A5F4}"/>
              </a:ext>
            </a:extLst>
          </p:cNvPr>
          <p:cNvSpPr txBox="1"/>
          <p:nvPr/>
        </p:nvSpPr>
        <p:spPr>
          <a:xfrm>
            <a:off x="7481047" y="4421841"/>
            <a:ext cx="52421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dirty="0"/>
              <a:t>Miłosz Żak kl.3TIp</a:t>
            </a:r>
          </a:p>
        </p:txBody>
      </p:sp>
      <p:pic>
        <p:nvPicPr>
          <p:cNvPr id="6" name="Obraz 5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07" y="5271975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10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EC8D52-8197-4286-9F7A-6DE42B61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Dzień wyjazdu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D692A05-FB71-4424-97D0-FE03D475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 dirty="0">
                <a:solidFill>
                  <a:srgbClr val="404040"/>
                </a:solidFill>
              </a:rPr>
              <a:t>W sobotę zebraliśmy się całą grupą przed szkołą i wyruszyliśmy na lotnisko im. Jana Pawła II w Krakowie.</a:t>
            </a:r>
          </a:p>
          <a:p>
            <a:r>
              <a:rPr lang="pl-PL" sz="2800" dirty="0">
                <a:solidFill>
                  <a:srgbClr val="404040"/>
                </a:solidFill>
              </a:rPr>
              <a:t>O godzinie 16 byliśmy już na lotnisku, wszyscy zważyliśmy sobie </a:t>
            </a:r>
            <a:r>
              <a:rPr lang="pl-PL" sz="2800" dirty="0" smtClean="0">
                <a:solidFill>
                  <a:srgbClr val="404040"/>
                </a:solidFill>
              </a:rPr>
              <a:t>bagaże </a:t>
            </a:r>
            <a:r>
              <a:rPr lang="pl-PL" sz="2800" dirty="0">
                <a:solidFill>
                  <a:srgbClr val="404040"/>
                </a:solidFill>
              </a:rPr>
              <a:t>i czekaliśmy na odprawę.</a:t>
            </a:r>
          </a:p>
        </p:txBody>
      </p:sp>
      <p:pic>
        <p:nvPicPr>
          <p:cNvPr id="9" name="Obraz 8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74" y="5864232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99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23A841-994D-49EF-964F-EEC76FDCF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Procedury na lotnisku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A902653-3272-4172-8380-2C031971D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dirty="0">
              <a:solidFill>
                <a:srgbClr val="404040"/>
              </a:solidFill>
            </a:endParaRPr>
          </a:p>
          <a:p>
            <a:r>
              <a:rPr lang="pl-PL" sz="2400" dirty="0">
                <a:solidFill>
                  <a:srgbClr val="404040"/>
                </a:solidFill>
              </a:rPr>
              <a:t>Odprawa przebiegła całkiem sprawnie i bez żadnych problemów,  oddaliśmy swoje bagaże i czekaliśmy na lot, w tym czasie mogliśmy kupić sobie coś w </a:t>
            </a:r>
            <a:r>
              <a:rPr lang="pl-PL" sz="2400" dirty="0" smtClean="0">
                <a:solidFill>
                  <a:srgbClr val="404040"/>
                </a:solidFill>
              </a:rPr>
              <a:t>sklepach, </a:t>
            </a:r>
            <a:r>
              <a:rPr lang="pl-PL" sz="2400" dirty="0">
                <a:solidFill>
                  <a:srgbClr val="404040"/>
                </a:solidFill>
              </a:rPr>
              <a:t>które były na lotnisku. </a:t>
            </a:r>
          </a:p>
          <a:p>
            <a:r>
              <a:rPr lang="pl-PL" sz="2400" dirty="0">
                <a:solidFill>
                  <a:srgbClr val="404040"/>
                </a:solidFill>
              </a:rPr>
              <a:t>Wreszcie przyszedł moment </a:t>
            </a:r>
            <a:r>
              <a:rPr lang="pl-PL" sz="2400" dirty="0" smtClean="0">
                <a:solidFill>
                  <a:srgbClr val="404040"/>
                </a:solidFill>
              </a:rPr>
              <a:t>wylotu i </a:t>
            </a:r>
            <a:r>
              <a:rPr lang="pl-PL" sz="2400" dirty="0">
                <a:solidFill>
                  <a:srgbClr val="404040"/>
                </a:solidFill>
              </a:rPr>
              <a:t>tutaj znowu wszystko poszło sprawnie i mogliśmy wchodzić już na pokład samolotu.</a:t>
            </a:r>
          </a:p>
          <a:p>
            <a:endParaRPr lang="pl-PL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404040"/>
              </a:solidFill>
            </a:endParaRPr>
          </a:p>
        </p:txBody>
      </p:sp>
      <p:pic>
        <p:nvPicPr>
          <p:cNvPr id="9" name="Obraz 8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62" y="5921897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73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BCCEE7-9417-4F9F-BAD3-B0583DA8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Lot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E63C45A-A26B-43E5-866D-CC7AD2F80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dirty="0">
                <a:solidFill>
                  <a:srgbClr val="404040"/>
                </a:solidFill>
              </a:rPr>
              <a:t>Pierwszy raz leciałem samolotem, ale zdecydowanie zapamiętam to dobrze, widzieliśmy z góry przepiękne światła miast.</a:t>
            </a:r>
          </a:p>
          <a:p>
            <a:r>
              <a:rPr lang="pl-PL" sz="2000" dirty="0">
                <a:solidFill>
                  <a:srgbClr val="404040"/>
                </a:solidFill>
              </a:rPr>
              <a:t>Miejsca w samolocie były całkiem wygodne, cała podróż była przyjemna i komfortowa.</a:t>
            </a:r>
          </a:p>
          <a:p>
            <a:r>
              <a:rPr lang="pl-PL" sz="2000" dirty="0">
                <a:solidFill>
                  <a:srgbClr val="404040"/>
                </a:solidFill>
              </a:rPr>
              <a:t>Wylądowaliśmy około godziny 23 i wsiedliśmy do </a:t>
            </a:r>
            <a:r>
              <a:rPr lang="pl-PL" sz="2000" dirty="0" smtClean="0">
                <a:solidFill>
                  <a:srgbClr val="404040"/>
                </a:solidFill>
              </a:rPr>
              <a:t>autokaru, </a:t>
            </a:r>
            <a:r>
              <a:rPr lang="pl-PL" sz="2000" dirty="0">
                <a:solidFill>
                  <a:srgbClr val="404040"/>
                </a:solidFill>
              </a:rPr>
              <a:t>który zawiózł nas na przystanek.</a:t>
            </a:r>
          </a:p>
          <a:p>
            <a:r>
              <a:rPr lang="pl-PL" sz="2000" dirty="0">
                <a:solidFill>
                  <a:srgbClr val="404040"/>
                </a:solidFill>
              </a:rPr>
              <a:t>Spod autokaru odebrała nas nasza </a:t>
            </a:r>
            <a:r>
              <a:rPr lang="pl-PL" sz="2000" dirty="0" smtClean="0">
                <a:solidFill>
                  <a:srgbClr val="404040"/>
                </a:solidFill>
              </a:rPr>
              <a:t>koordynatorka </a:t>
            </a:r>
            <a:r>
              <a:rPr lang="pl-PL" sz="2000" dirty="0">
                <a:solidFill>
                  <a:srgbClr val="404040"/>
                </a:solidFill>
              </a:rPr>
              <a:t>i zaprowadziła do </a:t>
            </a:r>
            <a:r>
              <a:rPr lang="pl-PL" sz="2000" dirty="0" smtClean="0">
                <a:solidFill>
                  <a:srgbClr val="404040"/>
                </a:solidFill>
              </a:rPr>
              <a:t>rezydencji.</a:t>
            </a:r>
            <a:endParaRPr lang="pl-PL" sz="2000" dirty="0"/>
          </a:p>
        </p:txBody>
      </p:sp>
      <p:pic>
        <p:nvPicPr>
          <p:cNvPr id="9" name="Obraz 8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74" y="5984197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39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633A42-3B34-4E61-A817-388105FB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Zdjęcia z lotu</a:t>
            </a:r>
          </a:p>
        </p:txBody>
      </p:sp>
      <p:pic>
        <p:nvPicPr>
          <p:cNvPr id="5" name="Obraz 5" descr="Obraz zawierający samolot, zewnętrzne, droga, pas startowy&#10;&#10;Opis wygenerowany automatycznie">
            <a:extLst>
              <a:ext uri="{FF2B5EF4-FFF2-40B4-BE49-F238E27FC236}">
                <a16:creationId xmlns:a16="http://schemas.microsoft.com/office/drawing/2014/main" xmlns="" id="{ADF40AE5-06B1-45C8-B336-FA0B85F7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959" y="1813112"/>
            <a:ext cx="2743200" cy="3657600"/>
          </a:xfrm>
          <a:prstGeom prst="rect">
            <a:avLst/>
          </a:prstGeom>
        </p:spPr>
      </p:pic>
      <p:pic>
        <p:nvPicPr>
          <p:cNvPr id="6" name="Obraz 6" descr="Obraz zawierający tekst, wewnątrz, osoba, żółty&#10;&#10;Opis wygenerowany automatycznie">
            <a:extLst>
              <a:ext uri="{FF2B5EF4-FFF2-40B4-BE49-F238E27FC236}">
                <a16:creationId xmlns:a16="http://schemas.microsoft.com/office/drawing/2014/main" xmlns="" id="{9E208BBB-1C4B-4BB4-B863-886A0E823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53" y="1846730"/>
            <a:ext cx="2743200" cy="3657600"/>
          </a:xfrm>
          <a:prstGeom prst="rect">
            <a:avLst/>
          </a:prstGeom>
        </p:spPr>
      </p:pic>
      <p:pic>
        <p:nvPicPr>
          <p:cNvPr id="11" name="Obraz 10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47" y="5912797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85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E40396-84CE-4888-8358-B6FE8E99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Wycieczka na plac hiszpański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6550ED8-DF5F-49BD-A2FB-4469692B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solidFill>
                  <a:srgbClr val="404040"/>
                </a:solidFill>
              </a:rPr>
              <a:t>W pierwszych dniach w Hiszpanii poszliśmy na wycieczkę na Plac Hiszpański. </a:t>
            </a:r>
            <a:r>
              <a:rPr lang="pl-PL" sz="2400" dirty="0">
                <a:ea typeface="+mn-lt"/>
                <a:cs typeface="+mn-lt"/>
              </a:rPr>
              <a:t>Został zbudowany w 1928 roku na </a:t>
            </a:r>
            <a:r>
              <a:rPr lang="pl-PL" sz="2400" dirty="0" err="1">
                <a:ea typeface="+mn-lt"/>
                <a:cs typeface="+mn-lt"/>
              </a:rPr>
              <a:t>Ibero</a:t>
            </a:r>
            <a:r>
              <a:rPr lang="pl-PL" sz="2400" dirty="0">
                <a:ea typeface="+mn-lt"/>
                <a:cs typeface="+mn-lt"/>
              </a:rPr>
              <a:t>-American Exposition w 1929 roku. Jest przełomowym przykładem architektury regionalizmu, mieszając elementy architektury hiszpańskiej odrodzenia barokowego, odrodzenia renesansowego i odrodzenia mauretańskiego.</a:t>
            </a:r>
            <a:endParaRPr lang="pl-PL" sz="2400" dirty="0">
              <a:solidFill>
                <a:srgbClr val="404040"/>
              </a:solidFill>
            </a:endParaRPr>
          </a:p>
        </p:txBody>
      </p:sp>
      <p:pic>
        <p:nvPicPr>
          <p:cNvPr id="9" name="Obraz 8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76" y="5964368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29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3B1114-D927-4F54-BA57-F1ED6505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Zdjęcia z placu hiszpańskiego</a:t>
            </a:r>
          </a:p>
        </p:txBody>
      </p:sp>
      <p:pic>
        <p:nvPicPr>
          <p:cNvPr id="5" name="Obraz 5" descr="Obraz zawierający niebo, zewnętrzne, podłoże, budynek&#10;&#10;Opis wygenerowany automatycznie">
            <a:extLst>
              <a:ext uri="{FF2B5EF4-FFF2-40B4-BE49-F238E27FC236}">
                <a16:creationId xmlns:a16="http://schemas.microsoft.com/office/drawing/2014/main" xmlns="" id="{157BFF05-0A77-4C2F-8897-24BDD019A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83" y="2008095"/>
            <a:ext cx="4177552" cy="3133164"/>
          </a:xfrm>
          <a:prstGeom prst="rect">
            <a:avLst/>
          </a:prstGeom>
        </p:spPr>
      </p:pic>
      <p:pic>
        <p:nvPicPr>
          <p:cNvPr id="6" name="Obraz 6" descr="Obraz zawierający niebo, zewnętrzne, podłoże, dzień&#10;&#10;Opis wygenerowany automatycznie">
            <a:extLst>
              <a:ext uri="{FF2B5EF4-FFF2-40B4-BE49-F238E27FC236}">
                <a16:creationId xmlns:a16="http://schemas.microsoft.com/office/drawing/2014/main" xmlns="" id="{6E56EA28-9BEC-49E8-94DB-E5A364CB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12" y="2008095"/>
            <a:ext cx="4211170" cy="3133165"/>
          </a:xfrm>
          <a:prstGeom prst="rect">
            <a:avLst/>
          </a:prstGeom>
        </p:spPr>
      </p:pic>
      <p:pic>
        <p:nvPicPr>
          <p:cNvPr id="11" name="Obraz 10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5797296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37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E93BF3-9590-43B0-A03B-FCBA8B07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CE1B4D8-EE63-4397-9B87-300750DE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solidFill>
                  <a:srgbClr val="404040"/>
                </a:solidFill>
              </a:rPr>
              <a:t>Dnia 21.02 rozpoczęły się moje praktyki, które trwały 3 </a:t>
            </a:r>
            <a:r>
              <a:rPr lang="pl-PL" sz="2400" dirty="0" smtClean="0">
                <a:solidFill>
                  <a:srgbClr val="404040"/>
                </a:solidFill>
              </a:rPr>
              <a:t>tygodnie. Pierwszego </a:t>
            </a:r>
            <a:r>
              <a:rPr lang="pl-PL" sz="2400" dirty="0">
                <a:solidFill>
                  <a:srgbClr val="404040"/>
                </a:solidFill>
              </a:rPr>
              <a:t>dnia nasz opiekun zaprowadził nas do </a:t>
            </a:r>
            <a:r>
              <a:rPr lang="pl-PL" sz="2400" dirty="0" smtClean="0">
                <a:solidFill>
                  <a:srgbClr val="404040"/>
                </a:solidFill>
              </a:rPr>
              <a:t>firmy, </a:t>
            </a:r>
            <a:r>
              <a:rPr lang="pl-PL" sz="2400" dirty="0">
                <a:solidFill>
                  <a:srgbClr val="404040"/>
                </a:solidFill>
              </a:rPr>
              <a:t>w której mieliśmy </a:t>
            </a:r>
            <a:r>
              <a:rPr lang="pl-PL" sz="2400" dirty="0" smtClean="0">
                <a:solidFill>
                  <a:srgbClr val="404040"/>
                </a:solidFill>
              </a:rPr>
              <a:t>pracować. Zapoznał </a:t>
            </a:r>
            <a:r>
              <a:rPr lang="pl-PL" sz="2400" dirty="0">
                <a:solidFill>
                  <a:srgbClr val="404040"/>
                </a:solidFill>
              </a:rPr>
              <a:t>nas ze wszystkimi pracownikami i ustaliliśmy nasze godziny pracy.</a:t>
            </a:r>
          </a:p>
          <a:p>
            <a:r>
              <a:rPr lang="pl-PL" sz="2400" dirty="0">
                <a:solidFill>
                  <a:srgbClr val="404040"/>
                </a:solidFill>
              </a:rPr>
              <a:t>Poznaliśmy naszych opiekunów </a:t>
            </a:r>
            <a:r>
              <a:rPr lang="pl-PL" sz="2400" dirty="0" smtClean="0">
                <a:solidFill>
                  <a:srgbClr val="404040"/>
                </a:solidFill>
              </a:rPr>
              <a:t>praktyk  i zapoznano nas z naszymi  obowiązkami w firmie  </a:t>
            </a:r>
            <a:r>
              <a:rPr lang="pl-PL" sz="2400" dirty="0">
                <a:solidFill>
                  <a:srgbClr val="404040"/>
                </a:solidFill>
              </a:rPr>
              <a:t>przez najbliższe 3 tygodnie.</a:t>
            </a:r>
          </a:p>
        </p:txBody>
      </p:sp>
      <p:pic>
        <p:nvPicPr>
          <p:cNvPr id="9" name="Obraz 8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76" y="5805642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038626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31</TotalTime>
  <Words>446</Words>
  <Application>Microsoft Office PowerPoint</Application>
  <PresentationFormat>Panoramiczny</PresentationFormat>
  <Paragraphs>47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Gill Sans MT</vt:lpstr>
      <vt:lpstr>Paczka</vt:lpstr>
      <vt:lpstr>Mój Staż w Sewilli (hiszpania) </vt:lpstr>
      <vt:lpstr>Zdjęcia sewilli</vt:lpstr>
      <vt:lpstr>Dzień wyjazdu</vt:lpstr>
      <vt:lpstr>Procedury na lotnisku</vt:lpstr>
      <vt:lpstr>Lot</vt:lpstr>
      <vt:lpstr>Zdjęcia z lotu</vt:lpstr>
      <vt:lpstr>Wycieczka na plac hiszpański</vt:lpstr>
      <vt:lpstr>Zdjęcia z placu hiszpańskiego</vt:lpstr>
      <vt:lpstr>Praktyki</vt:lpstr>
      <vt:lpstr>Zdjęcia z praktyk</vt:lpstr>
      <vt:lpstr>Praktyki</vt:lpstr>
      <vt:lpstr>Zdjęcia z praktyk</vt:lpstr>
      <vt:lpstr>Wyjazd do Malagi</vt:lpstr>
      <vt:lpstr>Zdjęcia z malagi</vt:lpstr>
      <vt:lpstr>Park maria luisa</vt:lpstr>
      <vt:lpstr>Zdjęcia z parku</vt:lpstr>
      <vt:lpstr>Arena walk bykow</vt:lpstr>
      <vt:lpstr>Zdjęcia z areny</vt:lpstr>
      <vt:lpstr>Wycieczka do Kordoby</vt:lpstr>
      <vt:lpstr>Kordoba zdjĘcia</vt:lpstr>
      <vt:lpstr>Powrót</vt:lpstr>
      <vt:lpstr>Zdjęcia z samolotu</vt:lpstr>
      <vt:lpstr>Ogólnie o wyjeździe</vt:lpstr>
      <vt:lpstr>Prezentacje wykonał: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Ja</cp:lastModifiedBy>
  <cp:revision>515</cp:revision>
  <dcterms:created xsi:type="dcterms:W3CDTF">2022-03-21T09:30:00Z</dcterms:created>
  <dcterms:modified xsi:type="dcterms:W3CDTF">2022-07-10T17:47:52Z</dcterms:modified>
</cp:coreProperties>
</file>