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4709F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7AE47-15F3-4AC4-9572-D15AE1C47CE3}" type="datetimeFigureOut">
              <a:rPr lang="pl-PL" smtClean="0"/>
              <a:pPr/>
              <a:t>2020-05-29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B37844-2D23-40D8-894F-81A8F325D8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Pamiątkowa prezentacja,        upamiętniająca</a:t>
            </a:r>
          </a:p>
          <a:p>
            <a:pPr algn="ctr">
              <a:buNone/>
            </a:pP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270. Rocznicę Urodzin </a:t>
            </a:r>
          </a:p>
          <a:p>
            <a:pPr algn="ctr">
              <a:buNone/>
            </a:pP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Hugona Kołłątaja </a:t>
            </a:r>
          </a:p>
          <a:p>
            <a:pPr algn="ctr">
              <a:buNone/>
            </a:pPr>
            <a:r>
              <a:rPr lang="pl-PL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Patrona Szkoły Podstawowej Nr 7  w Dąbrowie Górniczej</a:t>
            </a:r>
            <a:endParaRPr lang="pl-PL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Tome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255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67544" y="5733256"/>
            <a:ext cx="8137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00FF00"/>
                </a:solidFill>
              </a:rPr>
              <a:t>ur. 1 kwietnia 1750 rok  -  2020 rok</a:t>
            </a:r>
            <a:endParaRPr lang="pl-PL" sz="4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HUGON KOŁŁĄTAJ PATRONEM MOJEJ SZKOŁY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się cieszę               i jestem niezmiernie dumny, że patronem mojej Szkoły Podstawowej nr 7          w Dąbrowie Górniczej, do której uczęszczam  jest Hugon  Kołłątaj – działacz, pisarz polityczny i organizator nauki i oświaty. Człowiek niezwykle wszechstronny.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sia\Desktop\Szkoła podstawowa nr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860032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41300" contourW="190500">
            <a:bevelT w="152400" h="50800" prst="softRound"/>
            <a:extrusionClr>
              <a:schemeClr val="tx1">
                <a:lumMod val="50000"/>
              </a:schemeClr>
            </a:extrusionClr>
            <a:contourClr>
              <a:schemeClr val="tx1">
                <a:lumMod val="50000"/>
              </a:schemeClr>
            </a:contourClr>
          </a:sp3d>
        </p:spPr>
      </p:pic>
      <p:pic>
        <p:nvPicPr>
          <p:cNvPr id="2050" name="Picture 2" descr="https://sp7dabrowa.edupage.org/photos/skin/logo/thumbs/max1000x100trlogo_sp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1815480" cy="147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50800">
            <a:bevelT w="101600" prst="riblet"/>
            <a:bevelB w="139700" h="139700" prst="divot"/>
            <a:contourClr>
              <a:schemeClr val="accent5">
                <a:lumMod val="50000"/>
              </a:schemeClr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Prezentacja Konkursowa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o </a:t>
            </a:r>
            <a:r>
              <a:rPr lang="pl-PL" dirty="0" err="1" smtClean="0">
                <a:solidFill>
                  <a:srgbClr val="FFFF00"/>
                </a:solidFill>
              </a:rPr>
              <a:t>hugoNIE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kołłątajU</a:t>
            </a: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sz="2700" u="sng" dirty="0" smtClean="0">
                <a:solidFill>
                  <a:srgbClr val="00FF00"/>
                </a:solidFill>
              </a:rPr>
              <a:t>Autor:</a:t>
            </a:r>
            <a:r>
              <a:rPr lang="pl-PL" sz="4000" dirty="0" smtClean="0">
                <a:solidFill>
                  <a:srgbClr val="00FF00"/>
                </a:solidFill>
              </a:rPr>
              <a:t/>
            </a:r>
            <a:br>
              <a:rPr lang="pl-PL" sz="4000" dirty="0" smtClean="0">
                <a:solidFill>
                  <a:srgbClr val="00FF00"/>
                </a:solidFill>
              </a:rPr>
            </a:br>
            <a:r>
              <a:rPr lang="pl-PL" sz="4000" dirty="0" err="1" smtClean="0">
                <a:solidFill>
                  <a:srgbClr val="00FF00"/>
                </a:solidFill>
              </a:rPr>
              <a:t>piotr</a:t>
            </a:r>
            <a:r>
              <a:rPr lang="pl-PL" sz="4000" dirty="0" smtClean="0">
                <a:solidFill>
                  <a:srgbClr val="00FF00"/>
                </a:solidFill>
              </a:rPr>
              <a:t>  </a:t>
            </a:r>
            <a:r>
              <a:rPr lang="pl-PL" sz="4000" dirty="0" err="1" smtClean="0">
                <a:solidFill>
                  <a:srgbClr val="00FF00"/>
                </a:solidFill>
              </a:rPr>
              <a:t>wieliński</a:t>
            </a:r>
            <a:r>
              <a:rPr lang="pl-PL" sz="4000" dirty="0" smtClean="0">
                <a:solidFill>
                  <a:srgbClr val="00FF00"/>
                </a:solidFill>
              </a:rPr>
              <a:t>  </a:t>
            </a:r>
            <a:br>
              <a:rPr lang="pl-PL" sz="4000" dirty="0" smtClean="0">
                <a:solidFill>
                  <a:srgbClr val="00FF00"/>
                </a:solidFill>
              </a:rPr>
            </a:br>
            <a:r>
              <a:rPr lang="pl-PL" sz="4000" dirty="0" smtClean="0">
                <a:solidFill>
                  <a:srgbClr val="00FF00"/>
                </a:solidFill>
              </a:rPr>
              <a:t> I miejsce</a:t>
            </a:r>
            <a:endParaRPr lang="pl-PL" sz="4000" dirty="0">
              <a:solidFill>
                <a:srgbClr val="00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sia\Desktop\hugo-kollata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6912768" cy="3096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241300">
            <a:bevelT w="152400" h="50800" prst="softRound"/>
            <a:bevelB w="101600" prst="riblet"/>
            <a:contourClr>
              <a:schemeClr val="tx1">
                <a:lumMod val="50000"/>
              </a:schemeClr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Życiorys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Hugon Kołłątaj</a:t>
            </a:r>
            <a:r>
              <a:rPr lang="pl-PL" b="1" i="1" dirty="0" smtClean="0"/>
              <a:t> 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(1750-1812) 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ksiądz, uczony, polityk, filozof i publicysta, jeden z głównych przedstawicieli polskiego oświecenia, zwolennik fizjokratyzmu. Kształcił się w Krakowie, Wiedniu i we Włoszech. Po powrocie do kraju w 1774r objął jedną z kanonii krakowskich. Zaangażował się w prace Komisji Edukacji Narodowej (KEN) i Towarzystwa do Ksiąg Elementarnych. Jako delegat KEN, wspomagany przez M. Poniatowskiego i I. Potockiego, pomimo silnego oporu konserwatywnej profesury w latach 1777-1783r zasiadał w radzie Akademii Krakowskiej, a w 1783-1786r został jej rektorem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Działalność polityczna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Opracował plan rozbudowy szkół w całym kraju, który stał się podstawą Ustaw KEN, ogłoszonych w 1783. W 1786, powołany na urząd referendarza litewskiego, przeniósł się do Warszawy, gdzie skupił wokół siebie grono zwolenników reform ustrojowych, publicystów (m.in. T.A. Ostrowskiego, S. Małachowskiego, L. Strassera), przez przeciwników zwanych Kuźnicą Kołłątajowską.</a:t>
            </a:r>
          </a:p>
          <a:p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przeddzień Sejmu Czteroletniego (1788-1792) związał się z opozycją antykrólewską. Przyczynił się do ukształtowania w Sejmie tzw. obozu patriotów. W czasie kadencji Sejmu ogłosił 3 części dzieła "Do Stanisława Małachowskiego" o przyszłym sejmie Anonima listów kilka (1788-1789), w których sformułował program swojego obozu (walka o niezawisłość narodową i reformy społeczne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Główne dzieła </a:t>
            </a:r>
            <a:r>
              <a:rPr lang="pl-PL" dirty="0" err="1" smtClean="0">
                <a:solidFill>
                  <a:srgbClr val="FFFF00"/>
                </a:solidFill>
              </a:rPr>
              <a:t>politycze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>Hugona Kołłątaja to: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ustanowieniu i upadku Konstytucji 3 Maja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Stanisława Małachowskiego, referendarza Koronnego, o przyszłym sejmie Anonima listów kilka.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Prawo polityczne narodu polskiego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oświcenia w Polsce w ostatnich latach panowania Augusta III.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Konstytucja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1"/>
                </a:solidFill>
              </a:rPr>
              <a:t>3 maja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Popierał walkę o emancypację miast i równouprawnienie mieszczan, opracował memoriał z żądaniem reform, który przedstawiciele miast podczas tzw. "czarnej procesji" wręczyli marszałkowi Sejmu i królowi, zmuszając ich do rozpatrzenia żądań. Był współautorem Konstytucji 3 Maja i innych aktów ustawodawczych. Po ogłoszeniu Konstytucji był jednym z twórców i kierowników Zgromadzenia Przyjaciół Ustawy Rządowej, pierwszego w Polsce zorganizowanego stronnictwa politycznego.</a:t>
            </a:r>
          </a:p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Został podkanclerzym koronnym (1791-1792) i członkiem rządu. Po zwycięstwie Targowicy przebywał na emigracji w Dreźnie i Lipsku, gdzie napisał dzieło "O ustanowieniu i upadku Konstytucji 3 Maja", wydane w 2 tomach w 1793r, oraz zaangażował się w przygotowania powstańcze 1793-1794.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Powstanie Kościuszkowskie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09160"/>
          </a:xfrm>
        </p:spPr>
        <p:txBody>
          <a:bodyPr>
            <a:noAutofit/>
          </a:bodyPr>
          <a:lstStyle/>
          <a:p>
            <a:r>
              <a:rPr lang="pl-PL" sz="1400" b="1" i="1" dirty="0" smtClean="0"/>
              <a:t>W insurekcji kościuszkowskiej czołowy przedstawicie lewicy powstańczej, tzw. jakobinów polskich, członek władz naczelnych, kierownik Wydziału Skarbu w Radzie Najwyższej Narodowej. Współautor aktu powstania, Uniwersału Połanieckiego, ustawy o przydzieleniu ziemi chłopom biorącym udział w powstaniu.</a:t>
            </a:r>
            <a:br>
              <a:rPr lang="pl-PL" sz="1400" b="1" i="1" dirty="0" smtClean="0"/>
            </a:br>
            <a:r>
              <a:rPr lang="pl-PL" sz="1400" b="1" i="1" dirty="0" smtClean="0"/>
              <a:t/>
            </a:r>
            <a:br>
              <a:rPr lang="pl-PL" sz="1400" b="1" i="1" dirty="0" smtClean="0"/>
            </a:br>
            <a:r>
              <a:rPr lang="pl-PL" sz="1400" b="1" i="1" dirty="0" smtClean="0"/>
              <a:t>Po upadku powstania uciekł z Warszawy, ścigany przez władze rosyjskie, w 1794r zatrzymany przez Austriaków pod Przemyślem i więziony do 1802r. Po zwolnieniu z więzienia udał się na Wołyń, gdzie współpracował z T. Czackim przy organizacji Liceum Krzemienieckiego (1805).</a:t>
            </a:r>
            <a:br>
              <a:rPr lang="pl-PL" sz="1400" b="1" i="1" dirty="0" smtClean="0"/>
            </a:br>
            <a:r>
              <a:rPr lang="pl-PL" sz="1400" b="1" i="1" dirty="0" smtClean="0"/>
              <a:t/>
            </a:r>
            <a:br>
              <a:rPr lang="pl-PL" sz="1400" b="1" i="1" dirty="0" smtClean="0"/>
            </a:br>
            <a:r>
              <a:rPr lang="pl-PL" sz="1400" b="1" i="1" dirty="0" smtClean="0"/>
              <a:t>Po utworzeniu Księstwa Warszawskiego, wezwany przez Napoleona do Warszawy, dzięki wpływom swych wrogów politycznych niedopuszczony do udziału w rządach. W latach 1807-1808 na rozkaz Aleksandra I internowany i przetrzymywany w Moskwie. Po powrocie do Księstwa Warszawskiego został odsunięty od działalności publicznej, daremnie zabiegał o uczestniczenie w zarządzaniu edukacją oraz reformie administracyjnej i skarbowej, wysuwając różne projekty.</a:t>
            </a:r>
            <a:br>
              <a:rPr lang="pl-PL" sz="1400" b="1" i="1" dirty="0" smtClean="0"/>
            </a:br>
            <a:r>
              <a:rPr lang="pl-PL" sz="1400" b="1" i="1" dirty="0" smtClean="0"/>
              <a:t/>
            </a:r>
            <a:br>
              <a:rPr lang="pl-PL" sz="1400" b="1" i="1" dirty="0" smtClean="0"/>
            </a:br>
            <a:r>
              <a:rPr lang="pl-PL" sz="1400" b="1" i="1" dirty="0" smtClean="0"/>
              <a:t>W 1809r ogłosił "Uwagi nad tą częścią ziemi polskiej, którą od traktatu tylżyckiego zwać poczęto Księstwem Warszawskim", gdzie przedstawił program odbudowy i rozwoju Polski w granicach napoleońskich. Zmarł w osamotnieniu i zapomnieniu. Patronował wielu ruchom demokratycznym i niepodległościowym XIX i XX w.</a:t>
            </a:r>
            <a:endParaRPr lang="pl-PL" sz="1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Hugon Kołłątaj i jego cytaty: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40000" lnSpcReduction="20000"/>
          </a:bodyPr>
          <a:lstStyle/>
          <a:p>
            <a:r>
              <a:rPr lang="pl-PL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„Dwa tylko były przedmioty które zajęły całe moje życie: poprawa wychowania publicznego i poprawa rządu mojego narodu“</a:t>
            </a:r>
          </a:p>
          <a:p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„Niech będzie rolnik co do osoby i rąk swoich zupełnie wolny, lecz niech będzie poddany prawu, które własna na niego wkłada potrzeba.“</a:t>
            </a:r>
          </a:p>
          <a:p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„My siejemy ze łzami, ale potomkowie nasi zbierać będą w radości”</a:t>
            </a:r>
          </a:p>
          <a:p>
            <a:endParaRPr lang="pl-PL" sz="4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„Nie mamy fortec, kraj nasz na wszystkie strony otwarty, nie może być inaczej zasłoniony, tylko piersiami obywatelów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Asia\Desktop\Hugo Kołątaj zdięc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744416" cy="2592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 extrusionH="146050" contourW="260350">
            <a:bevelT h="107950" prst="slope"/>
            <a:bevelB w="298450" h="311150" prst="divot"/>
            <a:extrusionClr>
              <a:schemeClr val="bg1">
                <a:lumMod val="50000"/>
                <a:lumOff val="50000"/>
              </a:schemeClr>
            </a:extrusionClr>
            <a:contourClr>
              <a:schemeClr val="tx1">
                <a:lumMod val="50000"/>
              </a:schemeClr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2177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3573016"/>
            <a:ext cx="7643192" cy="3456384"/>
          </a:xfrm>
        </p:spPr>
        <p:txBody>
          <a:bodyPr>
            <a:normAutofit fontScale="85000" lnSpcReduction="20000"/>
          </a:bodyPr>
          <a:lstStyle/>
          <a:p>
            <a:r>
              <a:rPr lang="pl-PL" sz="2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„Słychanaż jest rzecz, aby na końcu ośmnastego wieku, w tym czasie, gdzie niewolnicze narody odważnie swe potargały kajdany, Polska jedna w przeciągu lat dwóch, (…) została się bez rządu, bez wolności, bez pewnej nadal egzystencyi?“</a:t>
            </a:r>
          </a:p>
          <a:p>
            <a:endParaRPr lang="pl-PL" sz="2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„Prawdziwą żądzą człowieka jest nie mieć dobrego wychowania.“</a:t>
            </a:r>
          </a:p>
          <a:p>
            <a:endParaRPr lang="pl-PL" sz="2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„Polacy! Ośmielcie się, aby raz być narodem, a narodem prawdziwie wolnym.“</a:t>
            </a:r>
            <a:br>
              <a:rPr lang="pl-PL" sz="2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</p:txBody>
      </p:sp>
      <p:pic>
        <p:nvPicPr>
          <p:cNvPr id="3074" name="Picture 2" descr="C:\Users\Asia\Desktop\Medali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632848" cy="2924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6850">
            <a:bevelT prst="angle"/>
            <a:contourClr>
              <a:schemeClr val="tx1">
                <a:lumMod val="50000"/>
              </a:schemeClr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543</Words>
  <Application>Microsoft Office PowerPoint</Application>
  <PresentationFormat>Pokaz na ekranie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Apex</vt:lpstr>
      <vt:lpstr>Prezentacja programu PowerPoint</vt:lpstr>
      <vt:lpstr>Prezentacja Konkursowa o hugoNIE kołłątajU Autor: piotr  wieliński    I miejsce</vt:lpstr>
      <vt:lpstr>Życiorys</vt:lpstr>
      <vt:lpstr>Działalność polityczna</vt:lpstr>
      <vt:lpstr>Główne dzieła politycze  Hugona Kołłątaja to:</vt:lpstr>
      <vt:lpstr>Konstytucja 3 maja</vt:lpstr>
      <vt:lpstr>Powstanie Kościuszkowskie</vt:lpstr>
      <vt:lpstr>Hugon Kołłątaj i jego cytaty:</vt:lpstr>
      <vt:lpstr>Prezentacja programu PowerPoint</vt:lpstr>
      <vt:lpstr>HUGON KOŁŁĄTAJ PATRONEM MOJEJ SZKOŁY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Autor: Piotr Wieliński prezentacja Hugo Kołłątaj</dc:title>
  <dc:creator>Asia</dc:creator>
  <cp:lastModifiedBy>Julia</cp:lastModifiedBy>
  <cp:revision>22</cp:revision>
  <dcterms:created xsi:type="dcterms:W3CDTF">2020-05-28T11:46:53Z</dcterms:created>
  <dcterms:modified xsi:type="dcterms:W3CDTF">2020-05-29T10:36:10Z</dcterms:modified>
</cp:coreProperties>
</file>