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6" r:id="rId4"/>
    <p:sldId id="259" r:id="rId5"/>
    <p:sldId id="268" r:id="rId6"/>
    <p:sldId id="262" r:id="rId7"/>
    <p:sldId id="272" r:id="rId8"/>
    <p:sldId id="267" r:id="rId9"/>
    <p:sldId id="260" r:id="rId10"/>
    <p:sldId id="270" r:id="rId11"/>
    <p:sldId id="269" r:id="rId12"/>
    <p:sldId id="271" r:id="rId13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kcja domyślna" id="{17C79097-B18B-453F-B342-FD94FFEF0A2C}">
          <p14:sldIdLst>
            <p14:sldId id="256"/>
            <p14:sldId id="257"/>
            <p14:sldId id="266"/>
            <p14:sldId id="259"/>
            <p14:sldId id="268"/>
            <p14:sldId id="262"/>
          </p14:sldIdLst>
        </p14:section>
        <p14:section name="Sekcja bez tytułu" id="{F83E0078-4FFF-4996-9D7F-43CDB7A7C108}">
          <p14:sldIdLst>
            <p14:sldId id="272"/>
            <p14:sldId id="267"/>
            <p14:sldId id="260"/>
            <p14:sldId id="270"/>
            <p14:sldId id="269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4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534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784C9-C352-4A3A-AB4F-E73B7EFE7116}" type="doc">
      <dgm:prSet loTypeId="urn:microsoft.com/office/officeart/2005/8/layout/rings+Icon" loCatId="relationship" qsTypeId="urn:microsoft.com/office/officeart/2005/8/quickstyle/simple4" qsCatId="simple" csTypeId="urn:microsoft.com/office/officeart/2005/8/colors/accent2_2" csCatId="accent2" phldr="1"/>
      <dgm:spPr/>
    </dgm:pt>
    <dgm:pt modelId="{6EDA52E5-A2A7-435F-9246-0D388ED0D00A}" type="pres">
      <dgm:prSet presAssocID="{466784C9-C352-4A3A-AB4F-E73B7EFE7116}" presName="Name0" presStyleCnt="0">
        <dgm:presLayoutVars>
          <dgm:chMax val="7"/>
          <dgm:dir/>
          <dgm:resizeHandles val="exact"/>
        </dgm:presLayoutVars>
      </dgm:prSet>
      <dgm:spPr/>
    </dgm:pt>
  </dgm:ptLst>
  <dgm:cxnLst>
    <dgm:cxn modelId="{29AA74D2-84E1-48EC-8E00-BBF044D53BCE}" type="presOf" srcId="{466784C9-C352-4A3A-AB4F-E73B7EFE7116}" destId="{6EDA52E5-A2A7-435F-9246-0D388ED0D00A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338929E-7FD2-400C-AC4E-B6AB0A8E3597}" type="datetime1">
              <a:rPr lang="pl-PL" smtClean="0"/>
              <a:pPr rtl="0"/>
              <a:t>07.06.2023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02BA2C8-71FC-43D0-BD87-0547616971FA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3D6C8-9595-438B-A379-B94BCAA7C30B}" type="datetime1">
              <a:rPr lang="pl-PL" smtClean="0"/>
              <a:pPr/>
              <a:t>07.06.2023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539446-6953-447E-A4E3-E7CFBF870046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pl-PL" smtClean="0"/>
              <a:pPr rtl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49169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pl-PL" smtClean="0"/>
              <a:pPr rtl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6566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pl-PL" smtClean="0"/>
              <a:pPr rtl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0444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pl-PL" smtClean="0"/>
              <a:pPr rtl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1466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pl-PL" smtClean="0"/>
              <a:pPr rtl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308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da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5" name="niebo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pic>
        <p:nvPicPr>
          <p:cNvPr id="6" name="woda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oda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rtlCol="0" anchor="b">
            <a:noAutofit/>
          </a:bodyPr>
          <a:lstStyle>
            <a:lvl1pPr algn="ctr">
              <a:defRPr sz="60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17C2F1-40C7-43DF-90A8-6B0EDCCA86D7}" type="datetime1">
              <a:rPr lang="pl-PL" smtClean="0"/>
              <a:pPr/>
              <a:t>07.06.2023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064BDD-2D4A-4983-B149-4BE04D5E3EA1}" type="datetime1">
              <a:rPr lang="pl-PL" smtClean="0"/>
              <a:pPr/>
              <a:t>07.06.2023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70873B-EB7B-4E60-A5A9-130AD3794ED9}" type="datetime1">
              <a:rPr lang="pl-PL" smtClean="0"/>
              <a:pPr/>
              <a:t>07.06.2023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iebo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rtlCol="0" anchor="b">
            <a:normAutofit/>
          </a:bodyPr>
          <a:lstStyle>
            <a:lvl1pPr algn="ctr">
              <a:defRPr sz="6000" b="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9DC175-16CA-4814-A589-8140C3EAE8B7}" type="datetime1">
              <a:rPr lang="pl-PL" smtClean="0"/>
              <a:pPr/>
              <a:t>07.06.2023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23418C-F534-4634-BA25-2C6DDCEA3CA1}" type="datetime1">
              <a:rPr lang="pl-PL" smtClean="0"/>
              <a:pPr/>
              <a:t>07.06.2023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AC014-7092-4277-A7F3-E8CE069D1613}" type="datetime1">
              <a:rPr lang="pl-PL" smtClean="0"/>
              <a:pPr/>
              <a:t>07.06.2023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F58DB7-5F90-48C6-AEC2-607D10D99769}" type="datetime1">
              <a:rPr lang="pl-PL" smtClean="0"/>
              <a:pPr/>
              <a:t>07.06.2023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iebo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C1FA12-AD2F-44B6-B060-6ACD895BA0D1}" type="datetime1">
              <a:rPr lang="pl-PL" smtClean="0"/>
              <a:pPr/>
              <a:t>07.06.2023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9B2EF5-B081-471B-81F2-0650A9AC3819}" type="datetime1">
              <a:rPr lang="pl-PL" smtClean="0"/>
              <a:pPr/>
              <a:t>07.06.2023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C8A9F17-DA90-4799-A78B-240869205DDD}" type="datetime1">
              <a:rPr lang="pl-PL" smtClean="0"/>
              <a:pPr/>
              <a:t>07.06.2023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iebo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pl-PL" noProof="0" dirty="0"/>
          </a:p>
        </p:txBody>
      </p:sp>
      <p:sp>
        <p:nvSpPr>
          <p:cNvPr id="8" name="woda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pic>
        <p:nvPicPr>
          <p:cNvPr id="9" name="woda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oda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FABB5285-ED86-46C8-A251-1DB1ACFC69BD}" type="datetime1">
              <a:rPr lang="pl-PL" smtClean="0"/>
              <a:pPr/>
              <a:t>07.06.2023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05872" y="313765"/>
            <a:ext cx="9602789" cy="1775011"/>
          </a:xfrm>
        </p:spPr>
        <p:txBody>
          <a:bodyPr rtlCol="0"/>
          <a:lstStyle/>
          <a:p>
            <a:pPr rtl="0"/>
            <a:r>
              <a:rPr lang="pl-PL" dirty="0"/>
              <a:t>BEZPIECZNE </a:t>
            </a:r>
            <a:br>
              <a:rPr lang="pl-PL" dirty="0"/>
            </a:br>
            <a:r>
              <a:rPr lang="pl-PL" dirty="0"/>
              <a:t>WAKACJE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04283" y="2250141"/>
            <a:ext cx="9601200" cy="4294094"/>
          </a:xfrm>
        </p:spPr>
        <p:txBody>
          <a:bodyPr rtlCol="0"/>
          <a:lstStyle/>
          <a:p>
            <a:pPr rtl="0"/>
            <a:r>
              <a:rPr lang="pl-PL" dirty="0"/>
              <a:t>Podtytuł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5B9EFE6-1F19-139F-6376-60FCC4F9F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349" y="2008094"/>
            <a:ext cx="6291749" cy="463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90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6AD861-11D1-E308-1616-6AF106B7D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38282"/>
            <a:ext cx="9509759" cy="685083"/>
          </a:xfrm>
        </p:spPr>
        <p:txBody>
          <a:bodyPr/>
          <a:lstStyle/>
          <a:p>
            <a:pPr algn="ctr"/>
            <a:r>
              <a:rPr lang="pl-PL" b="1" dirty="0"/>
              <a:t>W GÓRACH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2C0AD9CF-A385-80F4-A077-5614AAF71A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8562" y="1572768"/>
            <a:ext cx="5393007" cy="359533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561569B0-E960-C1B9-9D9A-7FECC9F33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835" y="1572768"/>
            <a:ext cx="5982727" cy="4142232"/>
          </a:xfrm>
        </p:spPr>
        <p:txBody>
          <a:bodyPr/>
          <a:lstStyle/>
          <a:p>
            <a:r>
              <a:rPr lang="pl-PL" b="1" dirty="0"/>
              <a:t>W GÓRY WYCHODŹ TYLKO POD OPIEKĄ OSOBY DOROSŁEJ.</a:t>
            </a:r>
          </a:p>
          <a:p>
            <a:r>
              <a:rPr lang="pl-PL" b="1" dirty="0"/>
              <a:t>NIE ODDALAJ SIĘ OD RODZICÓW.</a:t>
            </a:r>
          </a:p>
          <a:p>
            <a:r>
              <a:rPr lang="pl-PL" b="1" dirty="0"/>
              <a:t>TRZYMAJ SIĘ TRASY, NIE PODCHODŹ DO URWISK ORAZ STROMYCH ZBOCZY.</a:t>
            </a:r>
          </a:p>
          <a:p>
            <a:r>
              <a:rPr lang="pl-PL" b="1" dirty="0"/>
              <a:t>SPRAWDŹ Z RODZICAMI WARUNKI POGODOWE.</a:t>
            </a:r>
          </a:p>
          <a:p>
            <a:r>
              <a:rPr lang="pl-PL" b="1" dirty="0"/>
              <a:t>UBIERZ SIĘ NA CEBULKĘ I ZAŁÓŻ ODPOWIEDNIE OBUWIE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9481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B627961-1510-4538-AB12-2D10CBF90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6" y="-1"/>
            <a:ext cx="11564471" cy="2464035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PODCZAS PODRÓŻY I POBYTU W NOWYCH, ZATŁOCZONYCH MIEJSCACH BĄDŹ BLISKO OPIEKUNÓW LUB GRUPY. PILNUJ SWOICH RZECZY I NIE ROZMAWIAJ Z OBCYMI, UNIKNIESZ </a:t>
            </a:r>
            <a:r>
              <a:rPr lang="pl-PL" b="1" dirty="0" smtClean="0"/>
              <a:t>KRADZIEŻY!</a:t>
            </a:r>
            <a:endParaRPr lang="pl-PL" b="1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A83A229F-7F3C-2078-97F8-EABB336C4C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0366" y="2381811"/>
            <a:ext cx="3313719" cy="3245507"/>
          </a:xfrm>
          <a:prstGeom prst="rect">
            <a:avLst/>
          </a:prstGeom>
        </p:spPr>
      </p:pic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6374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44CC07-4392-8E15-CC11-44F36F8E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265176"/>
            <a:ext cx="11322423" cy="855412"/>
          </a:xfrm>
        </p:spPr>
        <p:txBody>
          <a:bodyPr>
            <a:normAutofit/>
          </a:bodyPr>
          <a:lstStyle/>
          <a:p>
            <a:r>
              <a:rPr lang="pl-PL" b="1" dirty="0"/>
              <a:t>POGODNYCH I BEZPIECZNYCH </a:t>
            </a:r>
            <a:r>
              <a:rPr lang="pl-PL" b="1" dirty="0" smtClean="0"/>
              <a:t>WAKACJI!</a:t>
            </a:r>
            <a:endParaRPr lang="pl-PL" b="1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0224B971-D063-5FB5-0033-FCCF95B4BD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3318" y="1025419"/>
            <a:ext cx="8758517" cy="574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40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154" y="238282"/>
            <a:ext cx="11698940" cy="55061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l-PL" b="1" dirty="0"/>
              <a:t>KILKA ZASAD BEZPIECZEŃSTWA</a:t>
            </a:r>
            <a:endParaRPr lang="pl-PL" sz="4900" b="1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340659" y="878541"/>
            <a:ext cx="11376212" cy="5809130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endParaRPr lang="pl-PL" dirty="0"/>
          </a:p>
          <a:p>
            <a:r>
              <a:rPr lang="pl-PL" b="1" dirty="0"/>
              <a:t>NA ZABAWĘ WYBIERAJ MIEJSCA ODDALONE OD JEZDNI, TORÓW, BUDOWY ORAZ WYKOPÓW.</a:t>
            </a:r>
          </a:p>
          <a:p>
            <a:r>
              <a:rPr lang="pl-PL" b="1" dirty="0"/>
              <a:t>MÓW ZAWSZE RODZICOM LUB OPIEKUNOM GDZIE I Z KIM WYCHODZISZ. NIE KORZYSTAJ Z PROPOZYCJI PODWIEZIENIA DO DOMU PRZEZ NIEZNAJOMYCH.</a:t>
            </a:r>
          </a:p>
          <a:p>
            <a:r>
              <a:rPr lang="pl-PL" b="1" dirty="0"/>
              <a:t>DRZWI DO DOMU OTWIERAJ TYLKO OSOBOM, KTÓRE WYZNACZĄ RODZICE.</a:t>
            </a:r>
          </a:p>
          <a:p>
            <a:r>
              <a:rPr lang="pl-PL" b="1" dirty="0"/>
              <a:t>PO ZMROKU NIE WYCHODŹ Z DOMU BEZ OPIEKI ORAZ ZGODY RODZICÓW. </a:t>
            </a:r>
          </a:p>
          <a:p>
            <a:r>
              <a:rPr lang="pl-PL" b="1" dirty="0"/>
              <a:t>PODCZAS ZWIEDZANIA, SPACERU, ODPOCZYNKU MOŻESZ ROZMAWIAĆ Z NIEZNAJOMYMI TYLKO W OBECNOŚCI RODZICÓW.</a:t>
            </a:r>
          </a:p>
          <a:p>
            <a:r>
              <a:rPr lang="pl-PL" b="1" dirty="0"/>
              <a:t>NIE GŁASZCZ ZWIERZĄT, KTÓRYCH NIE ZNASZ.</a:t>
            </a:r>
          </a:p>
          <a:p>
            <a:r>
              <a:rPr lang="pl-PL" b="1" dirty="0"/>
              <a:t>W CZASIE UPAŁÓW PIJ </a:t>
            </a:r>
            <a:r>
              <a:rPr lang="pl-PL" b="1" dirty="0" smtClean="0"/>
              <a:t>DUŻO WODY, </a:t>
            </a:r>
            <a:r>
              <a:rPr lang="pl-PL" b="1" dirty="0"/>
              <a:t>UNIKAJ WYCHODZENIA NA SŁOŃCE.</a:t>
            </a:r>
          </a:p>
          <a:p>
            <a:pPr marL="45720" indent="0" algn="ctr">
              <a:buNone/>
            </a:pPr>
            <a:r>
              <a:rPr lang="pl-PL" sz="4000" b="1" dirty="0">
                <a:solidFill>
                  <a:srgbClr val="FF0000"/>
                </a:solidFill>
              </a:rPr>
              <a:t>TELEFON ALARMOWY  </a:t>
            </a:r>
            <a:r>
              <a:rPr lang="pl-PL" sz="4400" b="1" dirty="0">
                <a:solidFill>
                  <a:srgbClr val="FF0000"/>
                </a:solidFill>
              </a:rPr>
              <a:t>112</a:t>
            </a:r>
          </a:p>
        </p:txBody>
      </p:sp>
    </p:spTree>
    <p:extLst>
      <p:ext uri="{BB962C8B-B14F-4D97-AF65-F5344CB8AC3E}">
        <p14:creationId xmlns:p14="http://schemas.microsoft.com/office/powerpoint/2010/main" xmlns="" val="332745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4E6A9ED-918C-4595-3BE7-39F6941E2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18" y="265176"/>
            <a:ext cx="11636188" cy="108813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 PRACE DOMOWE WYKONUJ ZA ZGODĄ ORAZ POD NADZOREM DOROSŁYCH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1B1B01E-3312-ECFA-F141-CF23702029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pl-PL" b="1" dirty="0"/>
              <a:t>URZĄDZENIA MECHANICZNE OBSŁUGUJĄ TYLKO DOROŚLI!!!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/>
          </a:p>
          <a:p>
            <a:pPr marL="45720" indent="0">
              <a:buNone/>
            </a:pP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xmlns="" id="{F9DAF569-F727-14BB-01E2-69263A16F3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pl-PL" b="1" dirty="0"/>
              <a:t>STÓJ W BEZPIECZNEJ ODLEGŁOŚCI OD ŹRÓDEŁ OGNIA, NP. GRILLA I OGNISKA</a:t>
            </a: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90C3397-0373-4AF2-0175-F4FB69113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70" y="2437342"/>
            <a:ext cx="4238087" cy="349711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5CF9EBBA-A178-789E-CB0D-6BDCA5659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011" y="2483223"/>
            <a:ext cx="3824568" cy="345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321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8235" y="265176"/>
            <a:ext cx="10434917" cy="877824"/>
          </a:xfrm>
        </p:spPr>
        <p:txBody>
          <a:bodyPr rtlCol="0">
            <a:normAutofit/>
          </a:bodyPr>
          <a:lstStyle/>
          <a:p>
            <a:pPr algn="ctr" rtl="0"/>
            <a:r>
              <a:rPr lang="pl-PL" b="1" dirty="0"/>
              <a:t>NA DRODZE  </a:t>
            </a:r>
          </a:p>
        </p:txBody>
      </p:sp>
      <p:graphicFrame>
        <p:nvGraphicFramePr>
          <p:cNvPr id="7" name="Zawartość — symbol zastępczy 6" descr="Diagram Połączone pierścienie przedstawiający trzy grupy w nakładających się kołach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40029358"/>
              </p:ext>
            </p:extLst>
          </p:nvPr>
        </p:nvGraphicFramePr>
        <p:xfrm>
          <a:off x="7288306" y="2294965"/>
          <a:ext cx="4392706" cy="3420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11223812" cy="5177117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ZAWSZE KORZYSTAJ Z CHODNIKA, DROGI DLA PIESZYCH,                A W RAZIE ICH BRAKU, Z POBOCZA.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PO POBOCZU LUB JEZDNI ZAWSZE IDŹ PO LEWEJ STRONIE.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IDĄC W GRUPIE IDŹCIE JEDEN ZA DRUGIM.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PRZECHODŹ PRZEZ JEZDNIĘ TYLKO                                                                         W DOZWOLONYCH MIEJSCACH.</a:t>
            </a: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8D2F942B-CA92-A48D-6C52-3344C9932B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8588" y="3822191"/>
            <a:ext cx="3992284" cy="287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107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69F4CFA-06A7-076D-9845-1A0C83C2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38282"/>
            <a:ext cx="9509759" cy="110642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BĄDŹ UWAŻNY PODCZAS JAZDY NA ROWERZE ORAZ NA PLACU ZABAW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3E2C5AC-4454-A487-5FB0-FD6FE93D8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5341" y="1572768"/>
            <a:ext cx="5961529" cy="4142232"/>
          </a:xfrm>
        </p:spPr>
        <p:txBody>
          <a:bodyPr/>
          <a:lstStyle/>
          <a:p>
            <a:pPr marL="45720" indent="0">
              <a:buNone/>
            </a:pPr>
            <a:r>
              <a:rPr lang="pl-PL" b="1" dirty="0"/>
              <a:t>MIEJ ZAWSZE KASK NA GŁOWIE, A PO ZMIERZCHU ŚWIATEŁKO, KAMIZELKĘ ODBLASKOWĄ LUB OPASKI ODBLASKOWE.</a:t>
            </a:r>
          </a:p>
          <a:p>
            <a:pPr marL="45720" indent="0">
              <a:buNone/>
            </a:pPr>
            <a:endParaRPr lang="pl-PL" b="1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8D3AB804-3A93-5944-D1CF-0B2B13263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963" y="1572768"/>
            <a:ext cx="5128929" cy="41422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b="1" dirty="0"/>
              <a:t>PLAC ZABAW JEST DLA WSZYSTKICH. ZACHOWAJ OSTROŻNOŚĆ. BĄDŹ UPRZEJMY!</a:t>
            </a:r>
          </a:p>
          <a:p>
            <a:pPr marL="45720" indent="0">
              <a:buNone/>
            </a:pPr>
            <a:endParaRPr lang="pl-PL" b="1" dirty="0"/>
          </a:p>
          <a:p>
            <a:pPr marL="45720" indent="0">
              <a:buNone/>
            </a:pPr>
            <a:endParaRPr lang="pl-PL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41C506E-91F9-3D74-CCB4-37DCD2586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63" y="2800349"/>
            <a:ext cx="5128930" cy="325082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A4D23BD5-3F70-84C6-3AFE-718DB18D2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094" y="2800350"/>
            <a:ext cx="5527862" cy="3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200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341120" y="248066"/>
            <a:ext cx="9509759" cy="766588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3600" b="1" dirty="0"/>
              <a:t>NAD WODĄ </a:t>
            </a:r>
          </a:p>
        </p:txBody>
      </p:sp>
      <p:sp>
        <p:nvSpPr>
          <p:cNvPr id="7" name="Tekst — symbol zastępczy 6"/>
          <p:cNvSpPr>
            <a:spLocks noGrp="1"/>
          </p:cNvSpPr>
          <p:nvPr>
            <p:ph type="body" idx="1"/>
          </p:nvPr>
        </p:nvSpPr>
        <p:spPr>
          <a:xfrm>
            <a:off x="166744" y="1031763"/>
            <a:ext cx="5746376" cy="2397237"/>
          </a:xfrm>
        </p:spPr>
        <p:txBody>
          <a:bodyPr rtlCol="0">
            <a:normAutofit fontScale="92500" lnSpcReduction="20000"/>
          </a:bodyPr>
          <a:lstStyle/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NIE ZAŚMIECAJ PLAŻY !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KĄPIEMY SIĘ W MIEJSCACH DO TEGO PRZEZNACZONYCH I STRZEŻONYCH !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NA ŁODZI ZAŁÓŻ KAPOK.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NIE WCHODŹ DO WODY BEZPOŚREDNIO PO JEDZENIU.</a:t>
            </a:r>
          </a:p>
          <a:p>
            <a:pPr rtl="0">
              <a:lnSpc>
                <a:spcPct val="150000"/>
              </a:lnSpc>
            </a:pPr>
            <a:endParaRPr lang="pl-PL" b="1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2" name="Symbol zastępczy zawartości 1">
            <a:extLst>
              <a:ext uri="{FF2B5EF4-FFF2-40B4-BE49-F238E27FC236}">
                <a16:creationId xmlns:a16="http://schemas.microsoft.com/office/drawing/2014/main" xmlns="" id="{9E1EE92A-B5AB-8F18-F5E8-949879EA4F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73329" y="3166514"/>
            <a:ext cx="3333205" cy="2834640"/>
          </a:xfrm>
          <a:prstGeom prst="rect">
            <a:avLst/>
          </a:prstGeom>
        </p:spPr>
      </p:pic>
      <p:sp>
        <p:nvSpPr>
          <p:cNvPr id="9" name="Tekst — symbol zastępczy 8"/>
          <p:cNvSpPr>
            <a:spLocks noGrp="1"/>
          </p:cNvSpPr>
          <p:nvPr>
            <p:ph type="body" sz="quarter" idx="3"/>
          </p:nvPr>
        </p:nvSpPr>
        <p:spPr>
          <a:xfrm>
            <a:off x="6096000" y="1255058"/>
            <a:ext cx="5746376" cy="2173941"/>
          </a:xfrm>
        </p:spPr>
        <p:txBody>
          <a:bodyPr rtlCol="0">
            <a:normAutofit fontScale="70000" lnSpcReduction="20000"/>
          </a:bodyPr>
          <a:lstStyle/>
          <a:p>
            <a:pPr marL="342900" indent="-342900" rtl="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300" b="1" dirty="0"/>
              <a:t>NA PLAŻY NIE ODDALAMY SIĘ OD RODZICÓW.</a:t>
            </a:r>
          </a:p>
          <a:p>
            <a:pPr marL="342900" indent="-342900" rtl="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300" b="1" dirty="0"/>
              <a:t>DO WODY WCHODŹ TYLKO ZA ZGODĄ I POD OPIEKĄ DOROSŁEGO !!!!</a:t>
            </a:r>
          </a:p>
          <a:p>
            <a:pPr marL="342900" indent="-342900" rtl="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300" b="1" dirty="0"/>
              <a:t>NIGDY NIE SKACZ DO WODY NA </a:t>
            </a:r>
            <a:r>
              <a:rPr lang="pl-PL" sz="2300" b="1" dirty="0" smtClean="0"/>
              <a:t>GŁÓWKĘ!</a:t>
            </a:r>
            <a:endParaRPr lang="pl-PL" sz="2300" b="1" dirty="0"/>
          </a:p>
          <a:p>
            <a:pPr marL="342900" indent="-342900" rtl="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pl-PL" b="1" dirty="0"/>
          </a:p>
          <a:p>
            <a:pPr marL="342900" indent="-342900" rtl="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pl-PL" b="1" dirty="0"/>
          </a:p>
        </p:txBody>
      </p:sp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xmlns="" id="{CFD8531B-EC1C-A071-D6B7-6CC49B75646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005538" y="3166514"/>
            <a:ext cx="3333203" cy="267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72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7407D715-3635-C91B-456A-709B2732D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3483" y="232756"/>
            <a:ext cx="4975412" cy="6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24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49D4AB-7D6B-4534-024A-A2914C0B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766588"/>
          </a:xfrm>
        </p:spPr>
        <p:txBody>
          <a:bodyPr/>
          <a:lstStyle/>
          <a:p>
            <a:pPr algn="ctr"/>
            <a:r>
              <a:rPr lang="pl-PL" b="1" dirty="0"/>
              <a:t>W LESIE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7AFE584-058A-EB78-24E1-8C2F3AEED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081" y="1031764"/>
            <a:ext cx="5680039" cy="1352848"/>
          </a:xfrm>
        </p:spPr>
        <p:txBody>
          <a:bodyPr>
            <a:normAutofit/>
          </a:bodyPr>
          <a:lstStyle/>
          <a:p>
            <a:r>
              <a:rPr lang="pl-PL" b="1" dirty="0"/>
              <a:t>W LESIE NIE HAŁASUJ I NIE ROZRZUCAJ RESZTEK JEDZENIA, BO NARAZISZ SIĘ NA ATAK DZIKICH ZWIERZĄT. 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FEE352C7-88A2-5544-6D35-A39E01AB12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459" y="2373658"/>
            <a:ext cx="4251353" cy="3341342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0508893D-3D6F-FB09-A4AA-4063DF34C3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645460"/>
            <a:ext cx="5862918" cy="2017058"/>
          </a:xfrm>
        </p:spPr>
        <p:txBody>
          <a:bodyPr>
            <a:normAutofit/>
          </a:bodyPr>
          <a:lstStyle/>
          <a:p>
            <a:r>
              <a:rPr lang="pl-PL" b="1" dirty="0"/>
              <a:t>W LESIE JESTEŚ TYLKO GOŚCIEM. STOSUJ SIĘ DO TABLIC INFORMACYJNYCH. NIE ROZPALAJ OGNISKA. 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xmlns="" id="{7C113153-8F1F-5C36-9C8A-7BE95EF6773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14201" y="2373658"/>
            <a:ext cx="3724611" cy="33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03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l-PL" b="1" dirty="0"/>
              <a:t>UWAGA NA OWADY !!!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6541" y="1572768"/>
            <a:ext cx="6230471" cy="4142232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pl-PL" b="1" dirty="0"/>
              <a:t>ZACHOWAJ OSTROŻNOŚĆ PODCZAS ZABAW W PARKU ORAZ SPACERÓW PO LESIE. OWADY SĄ POŻYTECZNĄ CZĘŚCIĄ NATURY.</a:t>
            </a:r>
          </a:p>
          <a:p>
            <a:pPr rtl="0">
              <a:lnSpc>
                <a:spcPct val="150000"/>
              </a:lnSpc>
            </a:pPr>
            <a:r>
              <a:rPr lang="pl-PL" b="1" dirty="0"/>
              <a:t>NIE DOTYKAJ OWADÓW, MOGĄ UKĄSIĆ, UŻĄDLIĆ LUB BYĆ NIEBEZPIECZNE                               I PRZENOSIĆ CHOROBY JAK NP. KLESZCZE .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B9F7FFBE-C512-40DE-18BD-568BB7053C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04657" y="1573213"/>
            <a:ext cx="4141787" cy="414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03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: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308755_TF02895256.potx" id="{F555F377-2D4B-434B-A9FD-AB25778809FF}" vid="{462762B0-2F80-4B26-A34D-64CC9DA7CE2E}"/>
    </a:ext>
  </a:extLst>
</a:theme>
</file>

<file path=ppt/theme/theme2.xml><?xml version="1.0" encoding="utf-8"?>
<a:theme xmlns:a="http://schemas.openxmlformats.org/drawingml/2006/main" name="Motyw pakietu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obrazem oceanu (panoramiczna)</Template>
  <TotalTime>183</TotalTime>
  <Words>428</Words>
  <Application>Microsoft Office PowerPoint</Application>
  <PresentationFormat>Niestandardowy</PresentationFormat>
  <Paragraphs>51</Paragraphs>
  <Slides>12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Ocean 16:9</vt:lpstr>
      <vt:lpstr>BEZPIECZNE  WAKACJE</vt:lpstr>
      <vt:lpstr>KILKA ZASAD BEZPIECZEŃSTWA</vt:lpstr>
      <vt:lpstr> PRACE DOMOWE WYKONUJ ZA ZGODĄ ORAZ POD NADZOREM DOROSŁYCH</vt:lpstr>
      <vt:lpstr>NA DRODZE  </vt:lpstr>
      <vt:lpstr>BĄDŹ UWAŻNY PODCZAS JAZDY NA ROWERZE ORAZ NA PLACU ZABAW</vt:lpstr>
      <vt:lpstr>NAD WODĄ </vt:lpstr>
      <vt:lpstr>Slajd 7</vt:lpstr>
      <vt:lpstr>W LESIE</vt:lpstr>
      <vt:lpstr>UWAGA NA OWADY !!!</vt:lpstr>
      <vt:lpstr>W GÓRACH</vt:lpstr>
      <vt:lpstr>PODCZAS PODRÓŻY I POBYTU W NOWYCH, ZATŁOCZONYCH MIEJSCACH BĄDŹ BLISKO OPIEKUNÓW LUB GRUPY. PILNUJ SWOICH RZECZY I NIE ROZMAWIAJ Z OBCYMI, UNIKNIESZ KRADZIEŻY!</vt:lpstr>
      <vt:lpstr>POGODNYCH I BEZPIECZNYCH WAKACJI!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 WAKACJE</dc:title>
  <dc:creator>Zuzanna Olejniczak</dc:creator>
  <cp:lastModifiedBy>spssp</cp:lastModifiedBy>
  <cp:revision>31</cp:revision>
  <dcterms:created xsi:type="dcterms:W3CDTF">2023-05-25T18:31:37Z</dcterms:created>
  <dcterms:modified xsi:type="dcterms:W3CDTF">2023-06-07T11:15:02Z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