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21.10.2020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9352" y="1817433"/>
            <a:ext cx="4953000" cy="1470025"/>
          </a:xfrm>
        </p:spPr>
        <p:txBody>
          <a:bodyPr/>
          <a:lstStyle/>
          <a:p>
            <a:r>
              <a:rPr lang="sk-SK" dirty="0" smtClean="0"/>
              <a:t>AFRIKA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434">
            <a:off x="3886200" y="685800"/>
            <a:ext cx="4714875" cy="5191125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57163" y="2895600"/>
            <a:ext cx="6400800" cy="1752600"/>
          </a:xfrm>
        </p:spPr>
        <p:txBody>
          <a:bodyPr/>
          <a:lstStyle/>
          <a:p>
            <a:r>
              <a:rPr lang="sk-SK" dirty="0" smtClean="0"/>
              <a:t>VODSTVO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ÚMORIA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173" y="1219200"/>
            <a:ext cx="4370502" cy="4811967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3 </a:t>
            </a:r>
            <a:r>
              <a:rPr lang="sk-SK" dirty="0" err="1" smtClean="0"/>
              <a:t>úmoria</a:t>
            </a:r>
            <a:r>
              <a:rPr lang="sk-SK" dirty="0" smtClean="0"/>
              <a:t>: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Atlantický </a:t>
            </a:r>
            <a:r>
              <a:rPr lang="sk-SK" dirty="0" smtClean="0"/>
              <a:t>o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r>
              <a:rPr lang="sk-SK" sz="3200" dirty="0" smtClean="0"/>
              <a:t> Indický </a:t>
            </a:r>
            <a:r>
              <a:rPr lang="sk-SK" sz="3200" dirty="0" smtClean="0"/>
              <a:t>o</a:t>
            </a:r>
            <a:r>
              <a:rPr lang="sk-SK" sz="3200" dirty="0" smtClean="0"/>
              <a:t>.</a:t>
            </a:r>
          </a:p>
          <a:p>
            <a:pPr marL="0" indent="0">
              <a:buNone/>
            </a:pPr>
            <a:r>
              <a:rPr lang="sk-SK" sz="3200" dirty="0" smtClean="0"/>
              <a:t> bezodtoková </a:t>
            </a:r>
            <a:r>
              <a:rPr lang="sk-SK" sz="3200" dirty="0" smtClean="0"/>
              <a:t>oblasť </a:t>
            </a:r>
            <a:endParaRPr lang="sk-SK" sz="3200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</a:t>
            </a:r>
            <a:r>
              <a:rPr lang="sk-SK" dirty="0" smtClean="0"/>
              <a:t>(</a:t>
            </a:r>
            <a:r>
              <a:rPr lang="sk-SK" dirty="0" smtClean="0"/>
              <a:t>rieky sa nevlievajú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</a:t>
            </a:r>
            <a:r>
              <a:rPr lang="sk-SK" dirty="0" smtClean="0"/>
              <a:t>do </a:t>
            </a:r>
            <a:r>
              <a:rPr lang="sk-SK" dirty="0" smtClean="0"/>
              <a:t>žiadneho oceána)</a:t>
            </a:r>
          </a:p>
          <a:p>
            <a:pPr marL="2343150" lvl="4" indent="-514350">
              <a:buAutoNum type="romanUcPeriod"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RIEKY A.O.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u="sng" dirty="0" smtClean="0"/>
              <a:t>NÍL</a:t>
            </a:r>
          </a:p>
          <a:p>
            <a:r>
              <a:rPr lang="sk-SK" dirty="0" smtClean="0"/>
              <a:t>najdlhšia v AFR, 2. najdlhšia rieka sveta</a:t>
            </a:r>
          </a:p>
          <a:p>
            <a:r>
              <a:rPr lang="sk-SK" dirty="0" smtClean="0"/>
              <a:t>má 2 pramene: </a:t>
            </a:r>
            <a:r>
              <a:rPr lang="sk-SK" u="sng" dirty="0" smtClean="0"/>
              <a:t>Biely Níl </a:t>
            </a:r>
            <a:r>
              <a:rPr lang="sk-SK" dirty="0" smtClean="0"/>
              <a:t>– Viktóriino jazero</a:t>
            </a:r>
          </a:p>
          <a:p>
            <a:pPr>
              <a:buNone/>
            </a:pPr>
            <a:r>
              <a:rPr lang="sk-SK" dirty="0" smtClean="0"/>
              <a:t>				</a:t>
            </a:r>
            <a:r>
              <a:rPr lang="sk-SK" u="sng" dirty="0" smtClean="0"/>
              <a:t>Modrý </a:t>
            </a:r>
            <a:r>
              <a:rPr lang="sk-SK" u="sng" dirty="0" smtClean="0"/>
              <a:t>Níl </a:t>
            </a:r>
            <a:r>
              <a:rPr lang="sk-SK" dirty="0" smtClean="0"/>
              <a:t>– jazero </a:t>
            </a:r>
            <a:r>
              <a:rPr lang="sk-SK" dirty="0" err="1" smtClean="0"/>
              <a:t>Tana</a:t>
            </a:r>
            <a:endParaRPr lang="sk-SK" dirty="0" smtClean="0"/>
          </a:p>
          <a:p>
            <a:r>
              <a:rPr lang="sk-SK" dirty="0" smtClean="0"/>
              <a:t>6 650 km</a:t>
            </a:r>
          </a:p>
          <a:p>
            <a:r>
              <a:rPr lang="sk-SK" dirty="0" smtClean="0"/>
              <a:t>sútok oboch prameňov je pri meste </a:t>
            </a:r>
            <a:r>
              <a:rPr lang="sk-SK" b="1" dirty="0" smtClean="0"/>
              <a:t>Chartúm</a:t>
            </a:r>
            <a:endParaRPr lang="sk-SK" dirty="0" smtClean="0"/>
          </a:p>
          <a:p>
            <a:r>
              <a:rPr lang="sk-SK" u="sng" dirty="0" err="1" smtClean="0"/>
              <a:t>Asuánska</a:t>
            </a:r>
            <a:r>
              <a:rPr lang="sk-SK" u="sng" dirty="0" smtClean="0"/>
              <a:t> priehrada</a:t>
            </a:r>
            <a:r>
              <a:rPr lang="sk-SK" dirty="0" smtClean="0"/>
              <a:t> / </a:t>
            </a:r>
            <a:r>
              <a:rPr lang="sk-SK" u="sng" dirty="0" err="1" smtClean="0"/>
              <a:t>Násirovo</a:t>
            </a:r>
            <a:r>
              <a:rPr lang="sk-SK" u="sng" dirty="0" smtClean="0"/>
              <a:t> jazero</a:t>
            </a:r>
          </a:p>
          <a:p>
            <a:r>
              <a:rPr lang="sk-SK" dirty="0" smtClean="0"/>
              <a:t>Abú </a:t>
            </a:r>
            <a:r>
              <a:rPr lang="sk-SK" dirty="0" err="1" smtClean="0"/>
              <a:t>Simbel</a:t>
            </a:r>
            <a:r>
              <a:rPr lang="sk-SK" dirty="0" smtClean="0"/>
              <a:t> – pamiatka UNESCO, ktorá bola presunutá kvôli stavbe priehrady</a:t>
            </a:r>
          </a:p>
          <a:p>
            <a:r>
              <a:rPr lang="sk-SK" u="sng" dirty="0" smtClean="0"/>
              <a:t>delta Nílu </a:t>
            </a:r>
            <a:r>
              <a:rPr lang="sk-SK" dirty="0" smtClean="0"/>
              <a:t>– najúrodnejšia oblasť, bahno, </a:t>
            </a:r>
            <a:r>
              <a:rPr lang="sk-SK" u="sng" dirty="0" smtClean="0"/>
              <a:t>záplavy na Níle</a:t>
            </a:r>
            <a:r>
              <a:rPr lang="sk-SK" dirty="0" smtClean="0"/>
              <a:t> – vznik kalendára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sk-SK" b="1" u="sng" dirty="0" smtClean="0"/>
              <a:t>KONGO</a:t>
            </a:r>
            <a:r>
              <a:rPr lang="sk-SK" dirty="0" smtClean="0"/>
              <a:t> </a:t>
            </a:r>
            <a:r>
              <a:rPr lang="sk-SK" sz="2600" dirty="0" smtClean="0"/>
              <a:t>(4700 km)</a:t>
            </a:r>
          </a:p>
          <a:p>
            <a:r>
              <a:rPr lang="sk-SK" dirty="0" smtClean="0"/>
              <a:t>Najvodnatejšia rieka sveta</a:t>
            </a:r>
          </a:p>
          <a:p>
            <a:r>
              <a:rPr lang="sk-SK" dirty="0" smtClean="0"/>
              <a:t>Preteká dažďovým pralesom – Konžský p.</a:t>
            </a:r>
          </a:p>
          <a:p>
            <a:r>
              <a:rPr lang="sk-SK" dirty="0" smtClean="0"/>
              <a:t>2x pretína Rovník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sk-SK" b="1" u="sng" dirty="0" smtClean="0"/>
              <a:t>Niger</a:t>
            </a:r>
          </a:p>
          <a:p>
            <a:r>
              <a:rPr lang="sk-SK" dirty="0" smtClean="0"/>
              <a:t>Vytvára oblúk zo Z na V</a:t>
            </a:r>
            <a:endParaRPr lang="sk-SK" dirty="0"/>
          </a:p>
          <a:p>
            <a:r>
              <a:rPr lang="sk-SK" dirty="0" smtClean="0"/>
              <a:t>Ústí do Guinejského zálivu</a:t>
            </a:r>
          </a:p>
          <a:p>
            <a:r>
              <a:rPr lang="sk-SK" dirty="0" smtClean="0"/>
              <a:t>Stráca vodu v púšti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604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Ďalšie rieky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Senegal</a:t>
            </a:r>
          </a:p>
          <a:p>
            <a:r>
              <a:rPr lang="sk-SK" dirty="0" smtClean="0"/>
              <a:t>Volta</a:t>
            </a:r>
          </a:p>
          <a:p>
            <a:r>
              <a:rPr lang="sk-SK" dirty="0" smtClean="0"/>
              <a:t>Gambia</a:t>
            </a:r>
          </a:p>
          <a:p>
            <a:r>
              <a:rPr lang="sk-SK" dirty="0" smtClean="0"/>
              <a:t>Orange – na juhu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675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Rieky I.O.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u="sng" dirty="0" smtClean="0"/>
              <a:t>Zambezi</a:t>
            </a:r>
          </a:p>
          <a:p>
            <a:r>
              <a:rPr lang="sk-SK" dirty="0" smtClean="0"/>
              <a:t>Viktóriine vodopády (objavil D. </a:t>
            </a:r>
            <a:r>
              <a:rPr lang="sk-SK" dirty="0" err="1" smtClean="0"/>
              <a:t>Livingston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Vodná nádrž </a:t>
            </a:r>
            <a:r>
              <a:rPr lang="sk-SK" dirty="0" err="1" smtClean="0"/>
              <a:t>Kariba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u="sng" dirty="0" err="1" smtClean="0"/>
              <a:t>Limpopo</a:t>
            </a:r>
            <a:endParaRPr lang="sk-SK" b="1" u="sng" dirty="0"/>
          </a:p>
        </p:txBody>
      </p:sp>
    </p:spTree>
    <p:extLst>
      <p:ext uri="{BB962C8B-B14F-4D97-AF65-F5344CB8AC3E}">
        <p14:creationId xmlns:p14="http://schemas.microsoft.com/office/powerpoint/2010/main" val="270982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Bezodtoková oblasť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u="sng" dirty="0" smtClean="0"/>
              <a:t>Čadské jazero </a:t>
            </a:r>
            <a:r>
              <a:rPr lang="sk-SK" dirty="0" smtClean="0"/>
              <a:t>– vysychá</a:t>
            </a:r>
          </a:p>
          <a:p>
            <a:r>
              <a:rPr lang="sk-SK" dirty="0" smtClean="0"/>
              <a:t>Močariská rieky </a:t>
            </a:r>
            <a:r>
              <a:rPr lang="sk-SK" b="1" u="sng" dirty="0" err="1" smtClean="0"/>
              <a:t>Okawango</a:t>
            </a:r>
            <a:endParaRPr lang="sk-SK" b="1" u="sng" dirty="0"/>
          </a:p>
        </p:txBody>
      </p:sp>
    </p:spTree>
    <p:extLst>
      <p:ext uri="{BB962C8B-B14F-4D97-AF65-F5344CB8AC3E}">
        <p14:creationId xmlns:p14="http://schemas.microsoft.com/office/powerpoint/2010/main" val="4089915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JAZERÁ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Viktóriino j. – najväčšie</a:t>
            </a:r>
          </a:p>
          <a:p>
            <a:pPr lvl="5">
              <a:buFontTx/>
              <a:buChar char="-"/>
            </a:pPr>
            <a:r>
              <a:rPr lang="sk-SK" sz="3200" dirty="0"/>
              <a:t>„oko koňa“</a:t>
            </a:r>
          </a:p>
          <a:p>
            <a:pPr lvl="5">
              <a:buFontTx/>
              <a:buChar char="-"/>
            </a:pPr>
            <a:r>
              <a:rPr lang="sk-SK" sz="3200" dirty="0"/>
              <a:t>UKUREWE (domorodý názov)</a:t>
            </a:r>
          </a:p>
          <a:p>
            <a:pPr lvl="5">
              <a:buFontTx/>
              <a:buChar char="-"/>
            </a:pPr>
            <a:r>
              <a:rPr lang="sk-SK" sz="3200" dirty="0"/>
              <a:t>Prameň Bieleho </a:t>
            </a:r>
            <a:r>
              <a:rPr lang="sk-SK" sz="3200" dirty="0" smtClean="0"/>
              <a:t>Nílu</a:t>
            </a:r>
          </a:p>
          <a:p>
            <a:pPr marL="0" lvl="5" indent="0">
              <a:buNone/>
            </a:pPr>
            <a:r>
              <a:rPr lang="sk-SK" sz="3200" dirty="0" smtClean="0"/>
              <a:t>Tanganika – najhlbšie j. v Afr.</a:t>
            </a:r>
          </a:p>
          <a:p>
            <a:pPr marL="0" lvl="5" indent="0">
              <a:buNone/>
            </a:pPr>
            <a:r>
              <a:rPr lang="sk-SK" sz="3200" dirty="0" smtClean="0"/>
              <a:t>Malawi – najteplejšie</a:t>
            </a:r>
          </a:p>
          <a:p>
            <a:pPr marL="0" lvl="5" indent="0">
              <a:buNone/>
            </a:pPr>
            <a:r>
              <a:rPr lang="sk-SK" sz="3200" dirty="0" err="1" smtClean="0"/>
              <a:t>Tana</a:t>
            </a:r>
            <a:r>
              <a:rPr lang="sk-SK" sz="3200" dirty="0" smtClean="0"/>
              <a:t> – Etiópska vysočina, Modrý Níl</a:t>
            </a:r>
          </a:p>
          <a:p>
            <a:pPr marL="0" lvl="5" indent="0">
              <a:buNone/>
            </a:pPr>
            <a:r>
              <a:rPr lang="sk-SK" sz="3200" dirty="0" smtClean="0"/>
              <a:t>Rudolfovo j., j. </a:t>
            </a:r>
            <a:r>
              <a:rPr lang="sk-SK" sz="3200" dirty="0" err="1" smtClean="0"/>
              <a:t>Kivo</a:t>
            </a:r>
            <a:r>
              <a:rPr lang="sk-SK" sz="3200" smtClean="0"/>
              <a:t>...</a:t>
            </a:r>
            <a:endParaRPr lang="sk-SK" sz="3200" dirty="0" smtClean="0"/>
          </a:p>
        </p:txBody>
      </p:sp>
    </p:spTree>
    <p:extLst>
      <p:ext uri="{BB962C8B-B14F-4D97-AF65-F5344CB8AC3E}">
        <p14:creationId xmlns:p14="http://schemas.microsoft.com/office/powerpoint/2010/main" val="3278243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209</Words>
  <Application>Microsoft Office PowerPoint</Application>
  <PresentationFormat>Prezentácia na obrazovke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2" baseType="lpstr">
      <vt:lpstr>Arial</vt:lpstr>
      <vt:lpstr>Calibri</vt:lpstr>
      <vt:lpstr>Motív Office</vt:lpstr>
      <vt:lpstr>AFRIKA</vt:lpstr>
      <vt:lpstr>ÚMORIA</vt:lpstr>
      <vt:lpstr>RIEKY A.O.</vt:lpstr>
      <vt:lpstr>Prezentácia programu PowerPoint</vt:lpstr>
      <vt:lpstr>Prezentácia programu PowerPoint</vt:lpstr>
      <vt:lpstr>Ďalšie rieky</vt:lpstr>
      <vt:lpstr>Rieky I.O.</vt:lpstr>
      <vt:lpstr>Bezodtoková oblasť</vt:lpstr>
      <vt:lpstr>JAZERÁ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AFRIKA</dc:title>
  <dc:creator>client</dc:creator>
  <cp:lastModifiedBy>Jakubova</cp:lastModifiedBy>
  <cp:revision>7</cp:revision>
  <dcterms:created xsi:type="dcterms:W3CDTF">2016-10-24T07:21:43Z</dcterms:created>
  <dcterms:modified xsi:type="dcterms:W3CDTF">2020-10-21T14:27:29Z</dcterms:modified>
</cp:coreProperties>
</file>