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1" r:id="rId3"/>
    <p:sldId id="280" r:id="rId4"/>
    <p:sldId id="282" r:id="rId5"/>
    <p:sldId id="284" r:id="rId6"/>
    <p:sldId id="291" r:id="rId7"/>
    <p:sldId id="283" r:id="rId8"/>
    <p:sldId id="285" r:id="rId9"/>
    <p:sldId id="286" r:id="rId10"/>
    <p:sldId id="287" r:id="rId11"/>
    <p:sldId id="292" r:id="rId12"/>
    <p:sldId id="295" r:id="rId13"/>
    <p:sldId id="297" r:id="rId14"/>
    <p:sldId id="298" r:id="rId15"/>
    <p:sldId id="258" r:id="rId16"/>
    <p:sldId id="288" r:id="rId17"/>
    <p:sldId id="294" r:id="rId18"/>
    <p:sldId id="289" r:id="rId19"/>
    <p:sldId id="290" r:id="rId20"/>
    <p:sldId id="293" r:id="rId21"/>
    <p:sldId id="296" r:id="rId22"/>
    <p:sldId id="269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8C70F41-AC85-4458-9825-FA51FEA45E0C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E7FE0B9-ECCE-4910-BDA9-AC220328B43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020688"/>
          </a:xfrm>
        </p:spPr>
        <p:txBody>
          <a:bodyPr/>
          <a:lstStyle/>
          <a:p>
            <a:r>
              <a:rPr lang="sk-SK" altLang="sk-SK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Prehliadač WWW   stránok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069808" cy="452431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Nastavenie písma</a:t>
            </a:r>
          </a:p>
          <a:p>
            <a:endParaRPr lang="sk-SK" sz="1400" dirty="0" smtClean="0"/>
          </a:p>
          <a:p>
            <a:r>
              <a:rPr lang="sk-SK" sz="2800" dirty="0" smtClean="0"/>
              <a:t>1. Otvorte </a:t>
            </a:r>
            <a:r>
              <a:rPr lang="sk-SK" sz="2800" dirty="0"/>
              <a:t>v počítači </a:t>
            </a:r>
            <a:r>
              <a:rPr lang="sk-SK" sz="2800" dirty="0" err="1" smtClean="0"/>
              <a:t>Google</a:t>
            </a:r>
            <a:r>
              <a:rPr lang="sk-SK" sz="2800" dirty="0" smtClean="0"/>
              <a:t> </a:t>
            </a:r>
            <a:r>
              <a:rPr lang="sk-SK" sz="2800" dirty="0" err="1" smtClean="0"/>
              <a:t>Chrome</a:t>
            </a:r>
            <a:r>
              <a:rPr lang="sk-SK" sz="2800" dirty="0" smtClean="0"/>
              <a:t>.</a:t>
            </a:r>
          </a:p>
          <a:p>
            <a:endParaRPr lang="sk-SK" sz="1400" dirty="0"/>
          </a:p>
          <a:p>
            <a:r>
              <a:rPr lang="sk-SK" sz="2800" dirty="0" smtClean="0"/>
              <a:t>2. Vpravo </a:t>
            </a:r>
            <a:r>
              <a:rPr lang="sk-SK" sz="2800" dirty="0"/>
              <a:t>hore kliknite na </a:t>
            </a:r>
            <a:r>
              <a:rPr lang="sk-SK" sz="2800" dirty="0" smtClean="0"/>
              <a:t>Viac     </a:t>
            </a:r>
            <a:r>
              <a:rPr lang="sk-SK" sz="2800" dirty="0" smtClean="0">
                <a:latin typeface="Calibri"/>
              </a:rPr>
              <a:t>›  </a:t>
            </a:r>
            <a:r>
              <a:rPr lang="sk-SK" sz="2800" i="1" dirty="0" smtClean="0">
                <a:solidFill>
                  <a:srgbClr val="00B0F0"/>
                </a:solidFill>
              </a:rPr>
              <a:t>Nastavenia</a:t>
            </a:r>
            <a:r>
              <a:rPr lang="sk-SK" sz="2800" dirty="0" smtClean="0"/>
              <a:t>.</a:t>
            </a:r>
          </a:p>
          <a:p>
            <a:endParaRPr lang="sk-SK" sz="1400" dirty="0"/>
          </a:p>
          <a:p>
            <a:r>
              <a:rPr lang="sk-SK" sz="2800" dirty="0" smtClean="0"/>
              <a:t>3. Vľavo </a:t>
            </a:r>
            <a:r>
              <a:rPr lang="sk-SK" sz="2800" dirty="0"/>
              <a:t>kliknite na </a:t>
            </a:r>
            <a:r>
              <a:rPr lang="sk-SK" sz="2800" i="1" dirty="0" smtClean="0">
                <a:solidFill>
                  <a:srgbClr val="00B0F0"/>
                </a:solidFill>
              </a:rPr>
              <a:t>Vzhľad</a:t>
            </a:r>
            <a:r>
              <a:rPr lang="sk-SK" sz="2800" dirty="0" smtClean="0"/>
              <a:t>.</a:t>
            </a:r>
          </a:p>
          <a:p>
            <a:endParaRPr lang="sk-SK" sz="1400" dirty="0"/>
          </a:p>
          <a:p>
            <a:r>
              <a:rPr lang="sk-SK" sz="2800" dirty="0" smtClean="0"/>
              <a:t>4. </a:t>
            </a:r>
            <a:r>
              <a:rPr lang="sk-SK" sz="2800" dirty="0"/>
              <a:t>V tejto časti máte možnosti na zväčšenie </a:t>
            </a:r>
            <a:endParaRPr lang="sk-SK" sz="2800" dirty="0" smtClean="0"/>
          </a:p>
          <a:p>
            <a:r>
              <a:rPr lang="sk-SK" sz="2800" dirty="0"/>
              <a:t> </a:t>
            </a:r>
            <a:r>
              <a:rPr lang="sk-SK" sz="2800" dirty="0" smtClean="0"/>
              <a:t>   veľkosti písma </a:t>
            </a:r>
            <a:r>
              <a:rPr lang="sk-SK" sz="2800" i="1" dirty="0">
                <a:solidFill>
                  <a:srgbClr val="00B0F0"/>
                </a:solidFill>
              </a:rPr>
              <a:t>Veľkosť písma</a:t>
            </a:r>
            <a:r>
              <a:rPr lang="sk-SK" sz="2800" dirty="0" smtClean="0"/>
              <a:t> </a:t>
            </a:r>
            <a:r>
              <a:rPr lang="sk-SK" sz="2800" dirty="0"/>
              <a:t>a tiež </a:t>
            </a:r>
            <a:r>
              <a:rPr lang="sk-SK" sz="2800" dirty="0" smtClean="0"/>
              <a:t>vyber 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   vhodného písma, ktoré chcete nastaviť </a:t>
            </a:r>
          </a:p>
          <a:p>
            <a:r>
              <a:rPr lang="sk-SK" sz="2800" i="1" dirty="0">
                <a:solidFill>
                  <a:srgbClr val="00B0F0"/>
                </a:solidFill>
              </a:rPr>
              <a:t> </a:t>
            </a:r>
            <a:r>
              <a:rPr lang="sk-SK" sz="2800" i="1" dirty="0" smtClean="0">
                <a:solidFill>
                  <a:srgbClr val="00B0F0"/>
                </a:solidFill>
              </a:rPr>
              <a:t>   Prispôsobiť písmo</a:t>
            </a:r>
            <a:r>
              <a:rPr lang="sk-SK" sz="2800" dirty="0" smtClean="0"/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12" y="2726969"/>
            <a:ext cx="117632" cy="3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141816" cy="38164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Zakázať zobrazovania obrázkov</a:t>
            </a:r>
          </a:p>
          <a:p>
            <a:endParaRPr lang="sk-SK" sz="1400" dirty="0" smtClean="0"/>
          </a:p>
          <a:p>
            <a:r>
              <a:rPr lang="sk-SK" sz="2400" dirty="0" smtClean="0"/>
              <a:t>Načítanie </a:t>
            </a:r>
            <a:r>
              <a:rPr lang="sk-SK" sz="2400" dirty="0"/>
              <a:t>webovej stránky s obrázkami vo vysokom rozlíšení </a:t>
            </a:r>
            <a:r>
              <a:rPr lang="sk-SK" sz="2400" dirty="0" smtClean="0"/>
              <a:t>môže trvať </a:t>
            </a:r>
            <a:r>
              <a:rPr lang="sk-SK" sz="2400" dirty="0"/>
              <a:t>navždy, ak používate pomalé pripojenie k internetu</a:t>
            </a:r>
            <a:r>
              <a:rPr lang="sk-SK" sz="2400" dirty="0" smtClean="0"/>
              <a:t>. </a:t>
            </a:r>
          </a:p>
          <a:p>
            <a:endParaRPr lang="sk-SK" sz="1200" dirty="0" smtClean="0"/>
          </a:p>
          <a:p>
            <a:r>
              <a:rPr lang="sk-SK" sz="2400" dirty="0" smtClean="0"/>
              <a:t>Ak </a:t>
            </a:r>
            <a:r>
              <a:rPr lang="sk-SK" sz="2400" dirty="0"/>
              <a:t>chcete zrýchliť prehliadanie, môžete v prehliadači </a:t>
            </a:r>
            <a:r>
              <a:rPr lang="sk-SK" sz="2400" dirty="0" smtClean="0"/>
              <a:t>zakázať </a:t>
            </a:r>
            <a:r>
              <a:rPr lang="sk-SK" sz="2400" dirty="0"/>
              <a:t>obrázky</a:t>
            </a:r>
            <a:r>
              <a:rPr lang="sk-SK" sz="2400" dirty="0" smtClean="0"/>
              <a:t>. </a:t>
            </a:r>
          </a:p>
          <a:p>
            <a:endParaRPr lang="pl-PL" sz="1200" dirty="0" smtClean="0"/>
          </a:p>
          <a:p>
            <a:r>
              <a:rPr lang="pl-PL" sz="2400" dirty="0" smtClean="0"/>
              <a:t>Ak pracujete </a:t>
            </a:r>
            <a:r>
              <a:rPr lang="pl-PL" sz="2400" dirty="0"/>
              <a:t>na základe dohody s platbou za MB</a:t>
            </a:r>
            <a:r>
              <a:rPr lang="pl-PL" sz="2400" dirty="0" smtClean="0"/>
              <a:t>, týmto krokom </a:t>
            </a:r>
            <a:r>
              <a:rPr lang="sk-SK" sz="2400" dirty="0" smtClean="0"/>
              <a:t>jednoducho ušetrite </a:t>
            </a:r>
            <a:r>
              <a:rPr lang="sk-SK" sz="2400" dirty="0"/>
              <a:t>na dátových poplatkoch.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141816" cy="37548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Zakázať zobrazovania obrázkov</a:t>
            </a:r>
          </a:p>
          <a:p>
            <a:endParaRPr lang="sk-SK" sz="1400" dirty="0" smtClean="0"/>
          </a:p>
          <a:p>
            <a:r>
              <a:rPr lang="sk-SK" sz="2400" dirty="0" smtClean="0"/>
              <a:t>1. Otvorte </a:t>
            </a:r>
            <a:r>
              <a:rPr lang="sk-SK" sz="2400" dirty="0"/>
              <a:t>v počítači </a:t>
            </a:r>
            <a:r>
              <a:rPr lang="sk-SK" sz="2400" dirty="0" err="1"/>
              <a:t>Chrome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2. Vpravo </a:t>
            </a:r>
            <a:r>
              <a:rPr lang="sk-SK" sz="2400" dirty="0"/>
              <a:t>hore kliknite na </a:t>
            </a:r>
            <a:r>
              <a:rPr lang="sk-SK" sz="2400" dirty="0" smtClean="0"/>
              <a:t>Viac    </a:t>
            </a:r>
            <a:r>
              <a:rPr lang="sk-SK" sz="2400" dirty="0">
                <a:latin typeface="Calibri"/>
              </a:rPr>
              <a:t>›</a:t>
            </a:r>
            <a:r>
              <a:rPr lang="sk-SK" sz="2400" dirty="0"/>
              <a:t>  </a:t>
            </a:r>
            <a:r>
              <a:rPr lang="sk-SK" sz="2400" i="1" dirty="0">
                <a:solidFill>
                  <a:srgbClr val="00B0F0"/>
                </a:solidFill>
              </a:rPr>
              <a:t>Nastavenia</a:t>
            </a:r>
            <a:r>
              <a:rPr lang="sk-SK" sz="2400" dirty="0" smtClean="0"/>
              <a:t>.</a:t>
            </a:r>
          </a:p>
          <a:p>
            <a:endParaRPr lang="sk-SK" sz="400" dirty="0" smtClean="0"/>
          </a:p>
          <a:p>
            <a:r>
              <a:rPr lang="sk-SK" sz="2400" dirty="0" smtClean="0"/>
              <a:t>3. Kliknite </a:t>
            </a:r>
            <a:r>
              <a:rPr lang="sk-SK" sz="2400" dirty="0"/>
              <a:t>na položky </a:t>
            </a:r>
            <a:r>
              <a:rPr lang="sk-SK" sz="2400" i="1" dirty="0" smtClean="0">
                <a:solidFill>
                  <a:srgbClr val="00B0F0"/>
                </a:solidFill>
              </a:rPr>
              <a:t>Ochrana súkromia a zabezpečenie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4. Vyberte položku </a:t>
            </a:r>
            <a:r>
              <a:rPr lang="sk-SK" sz="2400" i="1" dirty="0" smtClean="0">
                <a:solidFill>
                  <a:srgbClr val="00B0F0"/>
                </a:solidFill>
              </a:rPr>
              <a:t>Nastavenia webu</a:t>
            </a:r>
            <a:r>
              <a:rPr lang="sk-SK" sz="2400" dirty="0" smtClean="0"/>
              <a:t>. </a:t>
            </a:r>
          </a:p>
          <a:p>
            <a:endParaRPr lang="sk-SK" sz="400" dirty="0" smtClean="0"/>
          </a:p>
          <a:p>
            <a:r>
              <a:rPr lang="sk-SK" sz="2400" dirty="0" smtClean="0"/>
              <a:t>5. </a:t>
            </a:r>
            <a:r>
              <a:rPr lang="pl-PL" sz="2400" dirty="0"/>
              <a:t>V </a:t>
            </a:r>
            <a:r>
              <a:rPr lang="pl-PL" sz="2400" dirty="0" smtClean="0"/>
              <a:t>dolnej </a:t>
            </a:r>
            <a:r>
              <a:rPr lang="pl-PL" sz="2400" dirty="0"/>
              <a:t>časti kliknite na </a:t>
            </a:r>
            <a:r>
              <a:rPr lang="pl-PL" sz="2400" i="1" dirty="0" smtClean="0">
                <a:solidFill>
                  <a:srgbClr val="00B0F0"/>
                </a:solidFill>
              </a:rPr>
              <a:t>Obrázky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6. </a:t>
            </a:r>
            <a:r>
              <a:rPr lang="pl-PL" sz="2400" dirty="0" smtClean="0"/>
              <a:t>Potvrdením ponuky </a:t>
            </a:r>
            <a:r>
              <a:rPr lang="pl-PL" sz="2400" i="1" dirty="0">
                <a:solidFill>
                  <a:srgbClr val="00B0F0"/>
                </a:solidFill>
              </a:rPr>
              <a:t>Z</a:t>
            </a:r>
            <a:r>
              <a:rPr lang="pl-PL" sz="2400" i="1" dirty="0" smtClean="0">
                <a:solidFill>
                  <a:srgbClr val="00B0F0"/>
                </a:solidFill>
              </a:rPr>
              <a:t>obraziť všetko</a:t>
            </a:r>
            <a:r>
              <a:rPr lang="pl-PL" sz="2400" dirty="0" smtClean="0"/>
              <a:t> povolite alebo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zakážete zobrazovania obrázkov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6" y="2562171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141816" cy="38164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>
                <a:solidFill>
                  <a:srgbClr val="0070C0"/>
                </a:solidFill>
              </a:rPr>
              <a:t>Tlač obrázkov a pozadia</a:t>
            </a:r>
          </a:p>
          <a:p>
            <a:endParaRPr lang="sk-SK" sz="1400" dirty="0" smtClean="0"/>
          </a:p>
          <a:p>
            <a:r>
              <a:rPr lang="sk-SK" sz="2400" dirty="0" smtClean="0"/>
              <a:t>Pri prezeraní stránok si chceme ich obsah uložiť na pamäťové médium alebo ho vytlačiť.</a:t>
            </a:r>
          </a:p>
          <a:p>
            <a:endParaRPr lang="sk-SK" sz="2400" dirty="0" smtClean="0"/>
          </a:p>
          <a:p>
            <a:r>
              <a:rPr lang="sk-SK" sz="2400" dirty="0" smtClean="0"/>
              <a:t>Tlač stránok je podobná ako v iných aplikáciách.</a:t>
            </a:r>
          </a:p>
          <a:p>
            <a:endParaRPr lang="sk-SK" sz="2400" dirty="0" smtClean="0"/>
          </a:p>
          <a:p>
            <a:r>
              <a:rPr lang="sk-SK" sz="2400" dirty="0" smtClean="0"/>
              <a:t>Pred samotnou tlačou je potrebné nastaviť rozmery strany, vzhľad strany, nastavenie typu tlačiarne.</a:t>
            </a:r>
          </a:p>
          <a:p>
            <a:endParaRPr lang="sk-SK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141816" cy="406265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>
                <a:solidFill>
                  <a:srgbClr val="0070C0"/>
                </a:solidFill>
              </a:rPr>
              <a:t>Tlač obrázkov a pozadia</a:t>
            </a:r>
          </a:p>
          <a:p>
            <a:endParaRPr lang="sk-SK" sz="1400" dirty="0" smtClean="0"/>
          </a:p>
          <a:p>
            <a:r>
              <a:rPr lang="sk-SK" sz="2400" dirty="0" smtClean="0"/>
              <a:t>1</a:t>
            </a:r>
            <a:r>
              <a:rPr lang="sk-SK" sz="2400" dirty="0"/>
              <a:t>. Otvorte v počítači </a:t>
            </a:r>
            <a:r>
              <a:rPr lang="sk-SK" sz="2400" dirty="0" err="1"/>
              <a:t>Chrome</a:t>
            </a:r>
            <a:r>
              <a:rPr lang="sk-SK" sz="2400" dirty="0"/>
              <a:t>.</a:t>
            </a:r>
          </a:p>
          <a:p>
            <a:endParaRPr lang="sk-SK" sz="400" dirty="0"/>
          </a:p>
          <a:p>
            <a:r>
              <a:rPr lang="sk-SK" sz="2400" dirty="0"/>
              <a:t>2. Otvorte stránku, obrázok alebo súbor, ktorý chcete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tlačiť</a:t>
            </a:r>
            <a:r>
              <a:rPr lang="sk-SK" sz="2400" dirty="0"/>
              <a:t>.</a:t>
            </a:r>
          </a:p>
          <a:p>
            <a:endParaRPr lang="sk-SK" sz="400" dirty="0"/>
          </a:p>
          <a:p>
            <a:r>
              <a:rPr lang="sk-SK" sz="2400" dirty="0"/>
              <a:t>3. Kliknite na Viac    </a:t>
            </a:r>
            <a:r>
              <a:rPr lang="sk-SK" sz="2400" dirty="0">
                <a:latin typeface="Calibri"/>
              </a:rPr>
              <a:t>›</a:t>
            </a:r>
            <a:r>
              <a:rPr lang="sk-SK" sz="2400" dirty="0"/>
              <a:t>  </a:t>
            </a:r>
            <a:r>
              <a:rPr lang="sk-SK" sz="2400" i="1" dirty="0">
                <a:solidFill>
                  <a:srgbClr val="00B0F0"/>
                </a:solidFill>
              </a:rPr>
              <a:t>Tlačiť</a:t>
            </a:r>
            <a:r>
              <a:rPr lang="sk-SK" sz="2400" dirty="0"/>
              <a:t>.</a:t>
            </a:r>
          </a:p>
          <a:p>
            <a:endParaRPr lang="sk-SK" sz="400" dirty="0"/>
          </a:p>
          <a:p>
            <a:r>
              <a:rPr lang="sk-SK" sz="2400" dirty="0"/>
              <a:t>4. V okne, ktoré sa zobrazí, vyberte cieľ a zmeňte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preferované </a:t>
            </a:r>
            <a:r>
              <a:rPr lang="sk-SK" sz="2400" dirty="0"/>
              <a:t>nastavenia tlače.</a:t>
            </a:r>
          </a:p>
          <a:p>
            <a:endParaRPr lang="sk-SK" sz="400" dirty="0"/>
          </a:p>
          <a:p>
            <a:r>
              <a:rPr lang="sk-SK" sz="2400" dirty="0"/>
              <a:t>5. Kliknite na </a:t>
            </a:r>
            <a:r>
              <a:rPr lang="sk-SK" sz="2400" i="1" dirty="0">
                <a:solidFill>
                  <a:srgbClr val="00B0F0"/>
                </a:solidFill>
              </a:rPr>
              <a:t>Tlač</a:t>
            </a:r>
            <a:r>
              <a:rPr lang="sk-SK" sz="2400" dirty="0"/>
              <a:t>. </a:t>
            </a:r>
          </a:p>
          <a:p>
            <a:endParaRPr lang="sk-SK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64279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443198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Nastavenie domovskej stránky</a:t>
            </a:r>
          </a:p>
          <a:p>
            <a:endParaRPr lang="sk-SK" sz="1400" dirty="0" smtClean="0"/>
          </a:p>
          <a:p>
            <a:r>
              <a:rPr lang="sk-SK" sz="2800" dirty="0" smtClean="0"/>
              <a:t>1. V</a:t>
            </a:r>
            <a:r>
              <a:rPr lang="sk-SK" sz="2800" dirty="0"/>
              <a:t> pravom hornom rohu prehliadača v počítači </a:t>
            </a:r>
            <a:r>
              <a:rPr lang="sk-SK" sz="2800" dirty="0" smtClean="0"/>
              <a:t>            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   kliknite </a:t>
            </a:r>
            <a:r>
              <a:rPr lang="sk-SK" sz="2800" dirty="0"/>
              <a:t>na položky </a:t>
            </a:r>
            <a:r>
              <a:rPr lang="sk-SK" sz="2800" dirty="0" smtClean="0"/>
              <a:t>Viac   </a:t>
            </a:r>
            <a:r>
              <a:rPr lang="sk-SK" sz="2800" dirty="0" smtClean="0">
                <a:latin typeface="Calibri"/>
              </a:rPr>
              <a:t> ›</a:t>
            </a:r>
            <a:r>
              <a:rPr lang="sk-SK" sz="2800" dirty="0"/>
              <a:t>  </a:t>
            </a:r>
            <a:r>
              <a:rPr lang="sk-SK" sz="2800" i="1" dirty="0" smtClean="0">
                <a:solidFill>
                  <a:srgbClr val="00B0F0"/>
                </a:solidFill>
              </a:rPr>
              <a:t>Nastavenia</a:t>
            </a:r>
            <a:r>
              <a:rPr lang="sk-SK" sz="2800" dirty="0"/>
              <a:t>.</a:t>
            </a:r>
          </a:p>
          <a:p>
            <a:endParaRPr lang="sk-SK" sz="1400" dirty="0" smtClean="0"/>
          </a:p>
          <a:p>
            <a:r>
              <a:rPr lang="sk-SK" sz="2800" dirty="0" smtClean="0"/>
              <a:t>2. V</a:t>
            </a:r>
            <a:r>
              <a:rPr lang="sk-SK" sz="2800" dirty="0"/>
              <a:t> časti Vzhľad zapnite možnosť </a:t>
            </a:r>
            <a:r>
              <a:rPr lang="sk-SK" sz="2800" i="1" dirty="0">
                <a:solidFill>
                  <a:srgbClr val="00B0F0"/>
                </a:solidFill>
              </a:rPr>
              <a:t>Zobraziť</a:t>
            </a:r>
            <a:r>
              <a:rPr lang="sk-SK" sz="2800" dirty="0">
                <a:solidFill>
                  <a:srgbClr val="00B0F0"/>
                </a:solidFill>
              </a:rPr>
              <a:t> </a:t>
            </a:r>
            <a:endParaRPr lang="sk-SK" sz="2800" dirty="0" smtClean="0">
              <a:solidFill>
                <a:srgbClr val="00B0F0"/>
              </a:solidFill>
            </a:endParaRPr>
          </a:p>
          <a:p>
            <a:r>
              <a:rPr lang="sk-SK" sz="2800" dirty="0">
                <a:solidFill>
                  <a:srgbClr val="00B0F0"/>
                </a:solidFill>
              </a:rPr>
              <a:t> </a:t>
            </a:r>
            <a:r>
              <a:rPr lang="sk-SK" sz="2800" dirty="0" smtClean="0">
                <a:solidFill>
                  <a:srgbClr val="00B0F0"/>
                </a:solidFill>
              </a:rPr>
              <a:t>   </a:t>
            </a:r>
            <a:r>
              <a:rPr lang="sk-SK" sz="2800" i="1" dirty="0" smtClean="0">
                <a:solidFill>
                  <a:srgbClr val="00B0F0"/>
                </a:solidFill>
              </a:rPr>
              <a:t>tlačidlo </a:t>
            </a:r>
            <a:r>
              <a:rPr lang="sk-SK" sz="2800" i="1" dirty="0">
                <a:solidFill>
                  <a:srgbClr val="00B0F0"/>
                </a:solidFill>
              </a:rPr>
              <a:t>domovskej stránky</a:t>
            </a:r>
            <a:r>
              <a:rPr lang="sk-SK" sz="2800" dirty="0"/>
              <a:t>.</a:t>
            </a:r>
          </a:p>
          <a:p>
            <a:endParaRPr lang="sk-SK" sz="1400" dirty="0" smtClean="0"/>
          </a:p>
          <a:p>
            <a:r>
              <a:rPr lang="sk-SK" sz="2800" dirty="0" smtClean="0"/>
              <a:t>3. Vyberte druhú možnosť zadajte napr.: 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   </a:t>
            </a:r>
            <a:r>
              <a:rPr lang="sk-SK" sz="2800" i="1" dirty="0" err="1" smtClean="0">
                <a:solidFill>
                  <a:srgbClr val="92D050"/>
                </a:solidFill>
              </a:rPr>
              <a:t>www.google.com</a:t>
            </a:r>
            <a:r>
              <a:rPr lang="sk-SK" sz="2800" dirty="0"/>
              <a:t>.</a:t>
            </a:r>
          </a:p>
          <a:p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24" y="2537194"/>
            <a:ext cx="117632" cy="3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34470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História </a:t>
            </a:r>
            <a:r>
              <a:rPr lang="sk-SK" sz="3600" b="1" dirty="0">
                <a:solidFill>
                  <a:srgbClr val="0070C0"/>
                </a:solidFill>
              </a:rPr>
              <a:t>prehliadnutých stránok </a:t>
            </a:r>
          </a:p>
          <a:p>
            <a:endParaRPr lang="sk-SK" sz="1400" dirty="0" smtClean="0"/>
          </a:p>
          <a:p>
            <a:r>
              <a:rPr lang="sk-SK" sz="2800" dirty="0" smtClean="0"/>
              <a:t>Ak chceme zobraziť stránku, ktorú sme navštívili pred pár dňami, ale nepamätáme si jej adresu, použijeme históriu stránok prehliadača. Prehliadač si ukladá zoznam adries v tzv. histórii stránok, stránku nájdeme podľa času predchádzajúcej návštevy.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43088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>
                <a:solidFill>
                  <a:srgbClr val="0070C0"/>
                </a:solidFill>
              </a:rPr>
              <a:t>História prehliadnutých stránok </a:t>
            </a:r>
          </a:p>
          <a:p>
            <a:endParaRPr lang="sk-SK" sz="1400" dirty="0" smtClean="0"/>
          </a:p>
          <a:p>
            <a:pPr marL="514350" indent="-514350">
              <a:buAutoNum type="arabicPeriod"/>
            </a:pPr>
            <a:r>
              <a:rPr lang="sk-SK" sz="2800" dirty="0" smtClean="0"/>
              <a:t>Otvorte </a:t>
            </a:r>
            <a:r>
              <a:rPr lang="sk-SK" sz="2800" dirty="0"/>
              <a:t>v počítači </a:t>
            </a:r>
            <a:r>
              <a:rPr lang="sk-SK" sz="2800" dirty="0" err="1"/>
              <a:t>Chrome</a:t>
            </a:r>
            <a:r>
              <a:rPr lang="sk-SK" sz="2800" dirty="0" smtClean="0"/>
              <a:t>.</a:t>
            </a:r>
          </a:p>
          <a:p>
            <a:endParaRPr lang="sk-SK" sz="1400" dirty="0"/>
          </a:p>
          <a:p>
            <a:r>
              <a:rPr lang="sk-SK" sz="2800" dirty="0" smtClean="0"/>
              <a:t>2. Vpravo </a:t>
            </a:r>
            <a:r>
              <a:rPr lang="sk-SK" sz="2800" dirty="0"/>
              <a:t>hore kliknite na </a:t>
            </a:r>
            <a:r>
              <a:rPr lang="sk-SK" sz="2800" dirty="0" smtClean="0"/>
              <a:t>Viac    .</a:t>
            </a:r>
            <a:endParaRPr lang="sk-SK" sz="2800" dirty="0"/>
          </a:p>
          <a:p>
            <a:endParaRPr lang="sk-SK" sz="1400" dirty="0" smtClean="0"/>
          </a:p>
          <a:p>
            <a:r>
              <a:rPr lang="sk-SK" sz="2800" dirty="0" smtClean="0"/>
              <a:t>3. Kliknite </a:t>
            </a:r>
            <a:r>
              <a:rPr lang="sk-SK" sz="2800" dirty="0"/>
              <a:t>na položky </a:t>
            </a:r>
            <a:r>
              <a:rPr lang="sk-SK" sz="2800" i="1" dirty="0" smtClean="0">
                <a:solidFill>
                  <a:srgbClr val="00B0F0"/>
                </a:solidFill>
              </a:rPr>
              <a:t>História</a:t>
            </a:r>
            <a:r>
              <a:rPr lang="sk-SK" sz="2800" dirty="0" smtClean="0"/>
              <a:t>  </a:t>
            </a:r>
            <a:r>
              <a:rPr lang="sk-SK" sz="2800" dirty="0" smtClean="0">
                <a:latin typeface="Calibri"/>
              </a:rPr>
              <a:t>›</a:t>
            </a:r>
            <a:r>
              <a:rPr lang="sk-SK" sz="2800" dirty="0" smtClean="0"/>
              <a:t> </a:t>
            </a:r>
            <a:r>
              <a:rPr lang="sk-SK" sz="2800" i="1" dirty="0" smtClean="0">
                <a:solidFill>
                  <a:srgbClr val="00B0F0"/>
                </a:solidFill>
              </a:rPr>
              <a:t>História</a:t>
            </a:r>
            <a:r>
              <a:rPr lang="sk-SK" sz="2800" dirty="0"/>
              <a:t>.</a:t>
            </a:r>
          </a:p>
          <a:p>
            <a:endParaRPr lang="sk-SK" sz="2800" dirty="0" smtClean="0"/>
          </a:p>
          <a:p>
            <a:r>
              <a:rPr lang="sk-SK" sz="2800" dirty="0" smtClean="0"/>
              <a:t>Na </a:t>
            </a:r>
            <a:r>
              <a:rPr lang="sk-SK" sz="2800" dirty="0"/>
              <a:t>stránke História sa zobrazujú webové stránky, ktoré ste navštívili v </a:t>
            </a:r>
            <a:r>
              <a:rPr lang="sk-SK" sz="2800" dirty="0" err="1"/>
              <a:t>Chrome</a:t>
            </a:r>
            <a:r>
              <a:rPr lang="sk-SK" sz="2800" dirty="0"/>
              <a:t> za posledných 90 </a:t>
            </a:r>
            <a:r>
              <a:rPr lang="sk-SK" sz="2800" dirty="0" smtClean="0"/>
              <a:t>dní.</a:t>
            </a:r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36630"/>
            <a:ext cx="117632" cy="3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925792" cy="52937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Vymazanie Histórie </a:t>
            </a:r>
          </a:p>
          <a:p>
            <a:endParaRPr lang="sk-SK" sz="1400" dirty="0" smtClean="0"/>
          </a:p>
          <a:p>
            <a:r>
              <a:rPr lang="sk-SK" sz="2400" dirty="0" smtClean="0"/>
              <a:t>1. Otvorte </a:t>
            </a:r>
            <a:r>
              <a:rPr lang="sk-SK" sz="2400" dirty="0"/>
              <a:t>v počítači </a:t>
            </a:r>
            <a:r>
              <a:rPr lang="sk-SK" sz="2400" dirty="0" err="1"/>
              <a:t>Chrome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2. Vpravo </a:t>
            </a:r>
            <a:r>
              <a:rPr lang="sk-SK" sz="2400" dirty="0"/>
              <a:t>hore kliknite na </a:t>
            </a:r>
            <a:r>
              <a:rPr lang="sk-SK" sz="2400" dirty="0" smtClean="0"/>
              <a:t>Viac    .</a:t>
            </a:r>
          </a:p>
          <a:p>
            <a:endParaRPr lang="sk-SK" sz="400" dirty="0" smtClean="0"/>
          </a:p>
          <a:p>
            <a:r>
              <a:rPr lang="sk-SK" sz="2400" dirty="0" smtClean="0"/>
              <a:t>3. Kliknite </a:t>
            </a:r>
            <a:r>
              <a:rPr lang="sk-SK" sz="2400" dirty="0"/>
              <a:t>na položky </a:t>
            </a:r>
            <a:r>
              <a:rPr lang="sk-SK" sz="2400" i="1" dirty="0" smtClean="0">
                <a:solidFill>
                  <a:srgbClr val="00B0F0"/>
                </a:solidFill>
              </a:rPr>
              <a:t>História</a:t>
            </a:r>
            <a:r>
              <a:rPr lang="sk-SK" sz="2400" dirty="0" smtClean="0"/>
              <a:t>  </a:t>
            </a:r>
            <a:r>
              <a:rPr lang="sk-SK" sz="2400" dirty="0" smtClean="0">
                <a:latin typeface="Calibri"/>
              </a:rPr>
              <a:t>›</a:t>
            </a:r>
            <a:r>
              <a:rPr lang="sk-SK" sz="2400" dirty="0" smtClean="0"/>
              <a:t> </a:t>
            </a:r>
            <a:r>
              <a:rPr lang="sk-SK" sz="2400" i="1" dirty="0" smtClean="0">
                <a:solidFill>
                  <a:srgbClr val="00B0F0"/>
                </a:solidFill>
              </a:rPr>
              <a:t>História</a:t>
            </a:r>
            <a:r>
              <a:rPr lang="sk-SK" sz="2400" dirty="0"/>
              <a:t>.</a:t>
            </a:r>
          </a:p>
          <a:p>
            <a:endParaRPr lang="sk-SK" sz="400" dirty="0" smtClean="0"/>
          </a:p>
          <a:p>
            <a:r>
              <a:rPr lang="sk-SK" sz="2400" dirty="0" smtClean="0"/>
              <a:t>4. Vľavo </a:t>
            </a:r>
            <a:r>
              <a:rPr lang="sk-SK" sz="2400" dirty="0"/>
              <a:t>kliknite na </a:t>
            </a:r>
            <a:r>
              <a:rPr lang="sk-SK" sz="2400" i="1" dirty="0">
                <a:solidFill>
                  <a:srgbClr val="00B0F0"/>
                </a:solidFill>
              </a:rPr>
              <a:t>Vymazať dáta prehliadania</a:t>
            </a:r>
            <a:r>
              <a:rPr lang="sk-SK" sz="2400" dirty="0"/>
              <a:t>. </a:t>
            </a:r>
            <a:endParaRPr lang="sk-SK" sz="2400" dirty="0" smtClean="0"/>
          </a:p>
          <a:p>
            <a:endParaRPr lang="sk-SK" sz="400" dirty="0" smtClean="0"/>
          </a:p>
          <a:p>
            <a:r>
              <a:rPr lang="sk-SK" sz="2400" dirty="0" smtClean="0"/>
              <a:t>5. V </a:t>
            </a:r>
            <a:r>
              <a:rPr lang="sk-SK" sz="2400" dirty="0"/>
              <a:t>ponuke vyberte rozsah histórie, ktorú chcete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odstrániť</a:t>
            </a:r>
            <a:r>
              <a:rPr lang="sk-SK" sz="2400" dirty="0"/>
              <a:t>. Ak chcete vymazať všetko, vyberte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možnosť</a:t>
            </a:r>
            <a:r>
              <a:rPr lang="sk-SK" sz="2400" dirty="0"/>
              <a:t> </a:t>
            </a:r>
            <a:r>
              <a:rPr lang="sk-SK" sz="2400" i="1" dirty="0">
                <a:solidFill>
                  <a:srgbClr val="00B0F0"/>
                </a:solidFill>
              </a:rPr>
              <a:t>Celé obdobie</a:t>
            </a:r>
            <a:r>
              <a:rPr lang="sk-SK" sz="2400" dirty="0"/>
              <a:t>.</a:t>
            </a:r>
          </a:p>
          <a:p>
            <a:endParaRPr lang="sk-SK" sz="400" dirty="0" smtClean="0"/>
          </a:p>
          <a:p>
            <a:r>
              <a:rPr lang="sk-SK" sz="2400" dirty="0" smtClean="0"/>
              <a:t>6. Začiarknite </a:t>
            </a:r>
            <a:r>
              <a:rPr lang="sk-SK" sz="2400" dirty="0"/>
              <a:t>políčka pri informáciách, ktoré chcete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vymazať, </a:t>
            </a:r>
            <a:r>
              <a:rPr lang="sk-SK" sz="2400" dirty="0"/>
              <a:t>vrátane políčka </a:t>
            </a:r>
            <a:r>
              <a:rPr lang="sk-SK" sz="2400" i="1" dirty="0">
                <a:solidFill>
                  <a:srgbClr val="00B0F0"/>
                </a:solidFill>
              </a:rPr>
              <a:t>História </a:t>
            </a:r>
            <a:r>
              <a:rPr lang="sk-SK" sz="2400" i="1" dirty="0" smtClean="0">
                <a:solidFill>
                  <a:srgbClr val="00B0F0"/>
                </a:solidFill>
              </a:rPr>
              <a:t>prehliadania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7. Kliknite </a:t>
            </a:r>
            <a:r>
              <a:rPr lang="sk-SK" sz="2400" dirty="0"/>
              <a:t>na </a:t>
            </a:r>
            <a:r>
              <a:rPr lang="sk-SK" sz="2400" i="1" dirty="0">
                <a:solidFill>
                  <a:srgbClr val="00B0F0"/>
                </a:solidFill>
              </a:rPr>
              <a:t>Vymazať dáta</a:t>
            </a:r>
            <a:r>
              <a:rPr lang="sk-SK" sz="2400" dirty="0"/>
              <a:t>.</a:t>
            </a:r>
          </a:p>
          <a:p>
            <a:endParaRPr lang="sk-SK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6" y="2562171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925792" cy="38164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Odstránenie položky z Histórie</a:t>
            </a:r>
          </a:p>
          <a:p>
            <a:endParaRPr lang="sk-SK" sz="1400" dirty="0" smtClean="0"/>
          </a:p>
          <a:p>
            <a:r>
              <a:rPr lang="sk-SK" sz="2400" dirty="0" smtClean="0"/>
              <a:t>1. Otvorte </a:t>
            </a:r>
            <a:r>
              <a:rPr lang="sk-SK" sz="2400" dirty="0"/>
              <a:t>v počítači </a:t>
            </a:r>
            <a:r>
              <a:rPr lang="sk-SK" sz="2400" dirty="0" err="1"/>
              <a:t>Chrome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2. Vpravo </a:t>
            </a:r>
            <a:r>
              <a:rPr lang="sk-SK" sz="2400" dirty="0"/>
              <a:t>hore kliknite na </a:t>
            </a:r>
            <a:r>
              <a:rPr lang="sk-SK" sz="2400" dirty="0" smtClean="0"/>
              <a:t>Viac    .</a:t>
            </a:r>
          </a:p>
          <a:p>
            <a:endParaRPr lang="sk-SK" sz="400" dirty="0" smtClean="0"/>
          </a:p>
          <a:p>
            <a:r>
              <a:rPr lang="sk-SK" sz="2400" dirty="0" smtClean="0"/>
              <a:t>3. Kliknite </a:t>
            </a:r>
            <a:r>
              <a:rPr lang="sk-SK" sz="2400" dirty="0"/>
              <a:t>na položky </a:t>
            </a:r>
            <a:r>
              <a:rPr lang="sk-SK" sz="2400" i="1" dirty="0" smtClean="0">
                <a:solidFill>
                  <a:srgbClr val="00B0F0"/>
                </a:solidFill>
              </a:rPr>
              <a:t>História</a:t>
            </a:r>
            <a:r>
              <a:rPr lang="sk-SK" sz="2400" dirty="0" smtClean="0"/>
              <a:t>  </a:t>
            </a:r>
            <a:r>
              <a:rPr lang="sk-SK" sz="2400" dirty="0" smtClean="0">
                <a:latin typeface="Calibri"/>
              </a:rPr>
              <a:t>›</a:t>
            </a:r>
            <a:r>
              <a:rPr lang="sk-SK" sz="2400" dirty="0" smtClean="0"/>
              <a:t> </a:t>
            </a:r>
            <a:r>
              <a:rPr lang="sk-SK" sz="2400" i="1" dirty="0" smtClean="0">
                <a:solidFill>
                  <a:srgbClr val="00B0F0"/>
                </a:solidFill>
              </a:rPr>
              <a:t>História</a:t>
            </a:r>
            <a:r>
              <a:rPr lang="sk-SK" sz="2400" dirty="0"/>
              <a:t>.</a:t>
            </a:r>
          </a:p>
          <a:p>
            <a:endParaRPr lang="sk-SK" sz="400" dirty="0" smtClean="0"/>
          </a:p>
          <a:p>
            <a:r>
              <a:rPr lang="sk-SK" sz="2400" dirty="0" smtClean="0"/>
              <a:t>4. </a:t>
            </a:r>
            <a:r>
              <a:rPr lang="sk-SK" sz="2400" dirty="0"/>
              <a:t>Začiarknite políčka vedľa položiek, ktoré chcete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z</a:t>
            </a:r>
            <a:r>
              <a:rPr lang="sk-SK" sz="2400" dirty="0"/>
              <a:t> histórie </a:t>
            </a:r>
            <a:r>
              <a:rPr lang="sk-SK" sz="2400" dirty="0" smtClean="0"/>
              <a:t>odstrániť. </a:t>
            </a:r>
          </a:p>
          <a:p>
            <a:endParaRPr lang="sk-SK" sz="400" dirty="0" smtClean="0"/>
          </a:p>
          <a:p>
            <a:r>
              <a:rPr lang="sk-SK" sz="2400" dirty="0" smtClean="0"/>
              <a:t>5. </a:t>
            </a:r>
            <a:r>
              <a:rPr lang="pl-PL" sz="2400" dirty="0"/>
              <a:t>V hornej časti kliknite na </a:t>
            </a:r>
            <a:r>
              <a:rPr lang="pl-PL" sz="2400" i="1" dirty="0">
                <a:solidFill>
                  <a:srgbClr val="00B0F0"/>
                </a:solidFill>
              </a:rPr>
              <a:t>Odstrániť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6. </a:t>
            </a:r>
            <a:r>
              <a:rPr lang="pl-PL" sz="2400" dirty="0"/>
              <a:t>Akciu potvrďte kliknutím na </a:t>
            </a:r>
            <a:r>
              <a:rPr lang="pl-PL" sz="2400" i="1" dirty="0">
                <a:solidFill>
                  <a:srgbClr val="00B0F0"/>
                </a:solidFill>
              </a:rPr>
              <a:t>Odstrániť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6" y="2562171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 smtClean="0">
                <a:solidFill>
                  <a:srgbClr val="FF0000"/>
                </a:solidFill>
              </a:rPr>
              <a:t>Prehliadače webových stránok</a:t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196752"/>
            <a:ext cx="7786687" cy="581697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2800" dirty="0"/>
              <a:t>Prehliadač webových stránok (</a:t>
            </a:r>
            <a:r>
              <a:rPr lang="sk-SK" sz="2800" dirty="0" err="1"/>
              <a:t>browser</a:t>
            </a:r>
            <a:r>
              <a:rPr lang="sk-SK" sz="2800" dirty="0"/>
              <a:t>) je softvér umožňujúci zobrazenie obsahu webovej stránky užívateľovi na počítači. </a:t>
            </a:r>
            <a:endParaRPr lang="sk-SK" sz="2800" dirty="0" smtClean="0"/>
          </a:p>
          <a:p>
            <a:endParaRPr lang="sk-SK" sz="1400" dirty="0"/>
          </a:p>
          <a:p>
            <a:r>
              <a:rPr lang="sk-SK" sz="2800" dirty="0" smtClean="0"/>
              <a:t>Webový </a:t>
            </a:r>
            <a:r>
              <a:rPr lang="sk-SK" sz="2800" dirty="0"/>
              <a:t>prehliadač zabezpečuje používateľovi komunikáciu medzi HTML dokumentmi uložených na webových serveroch resp. uložených na lokálnom súborovom systéme. </a:t>
            </a:r>
            <a:endParaRPr lang="sk-SK" sz="2800" dirty="0" smtClean="0"/>
          </a:p>
          <a:p>
            <a:endParaRPr lang="sk-SK" sz="1400" dirty="0"/>
          </a:p>
          <a:p>
            <a:r>
              <a:rPr lang="sk-SK" sz="2800" dirty="0" smtClean="0"/>
              <a:t>Medzi </a:t>
            </a:r>
            <a:r>
              <a:rPr lang="sk-SK" sz="2800" dirty="0"/>
              <a:t>najznámejšie prehliadače patria napr.: </a:t>
            </a:r>
            <a:r>
              <a:rPr lang="sk-SK" sz="2800" dirty="0" err="1"/>
              <a:t>Google</a:t>
            </a:r>
            <a:r>
              <a:rPr lang="sk-SK" sz="2800" dirty="0"/>
              <a:t> </a:t>
            </a:r>
            <a:r>
              <a:rPr lang="sk-SK" sz="2800" dirty="0" err="1" smtClean="0"/>
              <a:t>Chrome</a:t>
            </a:r>
            <a:r>
              <a:rPr lang="sk-SK" sz="2800" dirty="0"/>
              <a:t>, </a:t>
            </a:r>
            <a:r>
              <a:rPr lang="sk-SK" sz="2800" dirty="0" err="1"/>
              <a:t>Firefox</a:t>
            </a:r>
            <a:r>
              <a:rPr lang="sk-SK" sz="2800" dirty="0"/>
              <a:t>, </a:t>
            </a:r>
            <a:r>
              <a:rPr lang="sk-SK" sz="2800" dirty="0" smtClean="0"/>
              <a:t>Internet Explorer (novšia verzia Microsoft </a:t>
            </a:r>
            <a:r>
              <a:rPr lang="sk-SK" sz="2800" dirty="0" err="1" smtClean="0"/>
              <a:t>Edge</a:t>
            </a:r>
            <a:r>
              <a:rPr lang="sk-SK" sz="2800" dirty="0" smtClean="0"/>
              <a:t>) a </a:t>
            </a:r>
            <a:r>
              <a:rPr lang="sk-SK" sz="2800" dirty="0"/>
              <a:t>ďalšie.</a:t>
            </a:r>
            <a:endParaRPr lang="sk-SK" sz="2800" b="1" dirty="0" smtClean="0">
              <a:solidFill>
                <a:srgbClr val="00B050"/>
              </a:solidFill>
            </a:endParaRPr>
          </a:p>
          <a:p>
            <a:endParaRPr lang="sk-SK" sz="1400" dirty="0" smtClean="0"/>
          </a:p>
          <a:p>
            <a:endParaRPr lang="sk-SK" alt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387798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>
                <a:solidFill>
                  <a:srgbClr val="0070C0"/>
                </a:solidFill>
              </a:rPr>
              <a:t>Organizácia obľúbených položiek</a:t>
            </a:r>
          </a:p>
          <a:p>
            <a:endParaRPr lang="sk-SK" sz="1400" dirty="0" smtClean="0"/>
          </a:p>
          <a:p>
            <a:r>
              <a:rPr lang="sk-SK" sz="2800" dirty="0" smtClean="0"/>
              <a:t>Ak sa nám informácie na nejakej stránke páčia a chceme sa k nim vrátiť, je výhodné si stránku priamo v okne prehliadača pridať medzi obľúbené položky     . </a:t>
            </a:r>
          </a:p>
          <a:p>
            <a:endParaRPr lang="sk-SK" sz="2800" dirty="0" smtClean="0"/>
          </a:p>
          <a:p>
            <a:r>
              <a:rPr lang="sk-SK" sz="2800" dirty="0" smtClean="0"/>
              <a:t>Výberom adresy zo zoznamu obľúbených si stránku znova kedykoľvek zobrazíme. </a:t>
            </a:r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cípa hviezda 2"/>
          <p:cNvSpPr/>
          <p:nvPr/>
        </p:nvSpPr>
        <p:spPr>
          <a:xfrm>
            <a:off x="3779912" y="3470565"/>
            <a:ext cx="216024" cy="216024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6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925792" cy="480131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Organizácia obľúbených položiek</a:t>
            </a:r>
            <a:endParaRPr lang="sk-SK" sz="3600" b="1" dirty="0">
              <a:solidFill>
                <a:srgbClr val="0070C0"/>
              </a:solidFill>
            </a:endParaRPr>
          </a:p>
          <a:p>
            <a:endParaRPr lang="sk-SK" sz="1400" dirty="0" smtClean="0"/>
          </a:p>
          <a:p>
            <a:r>
              <a:rPr lang="sk-SK" sz="2400" dirty="0" smtClean="0"/>
              <a:t>1. Otvorte </a:t>
            </a:r>
            <a:r>
              <a:rPr lang="sk-SK" sz="2400" dirty="0"/>
              <a:t>v počítači </a:t>
            </a:r>
            <a:r>
              <a:rPr lang="sk-SK" sz="2400" dirty="0" err="1"/>
              <a:t>Chrome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2. Vpravo </a:t>
            </a:r>
            <a:r>
              <a:rPr lang="sk-SK" sz="2400" dirty="0"/>
              <a:t>hore kliknite na </a:t>
            </a:r>
            <a:r>
              <a:rPr lang="sk-SK" sz="2400" dirty="0" smtClean="0"/>
              <a:t>Viac    .</a:t>
            </a:r>
          </a:p>
          <a:p>
            <a:endParaRPr lang="sk-SK" sz="400" dirty="0" smtClean="0"/>
          </a:p>
          <a:p>
            <a:r>
              <a:rPr lang="sk-SK" sz="2400" dirty="0" smtClean="0"/>
              <a:t>3. Kliknite </a:t>
            </a:r>
            <a:r>
              <a:rPr lang="sk-SK" sz="2400" dirty="0"/>
              <a:t>na </a:t>
            </a:r>
            <a:r>
              <a:rPr lang="sk-SK" sz="2400" dirty="0" smtClean="0"/>
              <a:t>položku</a:t>
            </a:r>
            <a:r>
              <a:rPr lang="sk-SK" sz="2400" dirty="0"/>
              <a:t> </a:t>
            </a:r>
            <a:r>
              <a:rPr lang="sk-SK" sz="2400" i="1" dirty="0" smtClean="0">
                <a:solidFill>
                  <a:srgbClr val="00B0F0"/>
                </a:solidFill>
              </a:rPr>
              <a:t>Záložky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400" dirty="0" smtClean="0"/>
          </a:p>
          <a:p>
            <a:r>
              <a:rPr lang="sk-SK" sz="2400" dirty="0" smtClean="0"/>
              <a:t>4. V zobrazenom okne kliknite na </a:t>
            </a:r>
            <a:r>
              <a:rPr lang="sk-SK" sz="2400" i="1" dirty="0" smtClean="0">
                <a:solidFill>
                  <a:srgbClr val="00B0F0"/>
                </a:solidFill>
              </a:rPr>
              <a:t>Správca záložiek</a:t>
            </a:r>
            <a:r>
              <a:rPr lang="sk-SK" sz="2400" dirty="0" smtClean="0"/>
              <a:t>.</a:t>
            </a:r>
          </a:p>
          <a:p>
            <a:endParaRPr lang="sk-SK" sz="1400" dirty="0"/>
          </a:p>
          <a:p>
            <a:r>
              <a:rPr lang="sk-SK" sz="2400" dirty="0"/>
              <a:t>Správca záložiek poskytuje zobrazenie panela na rýchle a jednoduché prehliadanie a upravovanie záložiek</a:t>
            </a:r>
            <a:r>
              <a:rPr lang="sk-SK" sz="2400" dirty="0" smtClean="0"/>
              <a:t>.</a:t>
            </a:r>
          </a:p>
          <a:p>
            <a:endParaRPr lang="sk-SK" sz="1000" dirty="0"/>
          </a:p>
          <a:p>
            <a:r>
              <a:rPr lang="sk-SK" sz="2400" dirty="0" smtClean="0"/>
              <a:t>Môžeme zmeniť názov </a:t>
            </a:r>
            <a:r>
              <a:rPr lang="sk-SK" sz="2400" dirty="0"/>
              <a:t>alebo </a:t>
            </a:r>
            <a:r>
              <a:rPr lang="sk-SK" sz="2400" dirty="0" smtClean="0"/>
              <a:t>adresu </a:t>
            </a:r>
            <a:r>
              <a:rPr lang="sk-SK" sz="2400" dirty="0"/>
              <a:t>uloženej záložky. </a:t>
            </a:r>
            <a:r>
              <a:rPr lang="sk-SK" sz="2400" dirty="0" smtClean="0"/>
              <a:t>Prispôsobiť </a:t>
            </a:r>
            <a:r>
              <a:rPr lang="sk-SK" sz="2400" dirty="0"/>
              <a:t>si záložky, aby ste si ľahko zapamätali</a:t>
            </a:r>
            <a:r>
              <a:rPr lang="sk-SK" sz="2400" dirty="0" smtClean="0"/>
              <a:t>,         </a:t>
            </a:r>
            <a:r>
              <a:rPr lang="sk-SK" sz="2400" dirty="0"/>
              <a:t>o čom sú webové stránky. </a:t>
            </a:r>
            <a:endParaRPr lang="sk-SK" sz="2400" dirty="0" smtClean="0"/>
          </a:p>
          <a:p>
            <a:endParaRPr lang="sk-SK" sz="4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6" y="2562171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dirty="0" smtClean="0">
                <a:solidFill>
                  <a:srgbClr val="FF0000"/>
                </a:solidFill>
              </a:rPr>
              <a:t>ZDROJE</a:t>
            </a:r>
            <a:r>
              <a:rPr lang="sk-SK" altLang="sk-SK" b="1" dirty="0" smtClean="0">
                <a:solidFill>
                  <a:srgbClr val="FF0000"/>
                </a:solidFill>
              </a:rPr>
              <a:t/>
            </a:r>
            <a:br>
              <a:rPr lang="sk-SK" altLang="sk-SK" b="1" dirty="0" smtClean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7" y="1268760"/>
            <a:ext cx="8069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altLang="sk-SK" sz="3600" dirty="0" err="1" smtClean="0"/>
              <a:t>www.google.sk</a:t>
            </a:r>
            <a:endParaRPr lang="sk-SK" altLang="sk-SK" sz="36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Ďakujem za pozornosť 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9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 smtClean="0">
                <a:solidFill>
                  <a:srgbClr val="FF0000"/>
                </a:solidFill>
              </a:rPr>
              <a:t>Prehliadače webových stránok</a:t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pic>
        <p:nvPicPr>
          <p:cNvPr id="4098" name="Picture 2" descr="prehliadače-netbrowsers-8_logos_12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484783"/>
            <a:ext cx="7654133" cy="43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 smtClean="0">
                <a:solidFill>
                  <a:srgbClr val="FF0000"/>
                </a:solidFill>
              </a:rPr>
              <a:t>Prehliadače webových stránok</a:t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2195735" y="1268760"/>
            <a:ext cx="6408713" cy="56015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2800" b="1" dirty="0" err="1" smtClean="0">
                <a:solidFill>
                  <a:srgbClr val="00B050"/>
                </a:solidFill>
              </a:rPr>
              <a:t>Google</a:t>
            </a:r>
            <a:r>
              <a:rPr lang="sk-SK" sz="2800" b="1" dirty="0" smtClean="0">
                <a:solidFill>
                  <a:srgbClr val="00B050"/>
                </a:solidFill>
              </a:rPr>
              <a:t> </a:t>
            </a:r>
            <a:r>
              <a:rPr lang="sk-SK" sz="2800" b="1" dirty="0" err="1" smtClean="0">
                <a:solidFill>
                  <a:srgbClr val="00B050"/>
                </a:solidFill>
              </a:rPr>
              <a:t>Chrome</a:t>
            </a:r>
            <a:r>
              <a:rPr lang="sk-SK" sz="2800" b="1" dirty="0" smtClean="0"/>
              <a:t>  </a:t>
            </a:r>
            <a:r>
              <a:rPr lang="sk-SK" sz="2800" dirty="0" smtClean="0"/>
              <a:t>patrí medzi obľúbené prehliadače, ktoré umožňujú prezeranie web stránok a pohyb po sieti internet. </a:t>
            </a:r>
          </a:p>
          <a:p>
            <a:endParaRPr lang="sk-SK" sz="2800" dirty="0" smtClean="0"/>
          </a:p>
          <a:p>
            <a:r>
              <a:rPr lang="sk-SK" sz="2800" dirty="0" smtClean="0"/>
              <a:t>Ďalšie najpoužívanejšie prehliadače sú </a:t>
            </a:r>
            <a:r>
              <a:rPr lang="sk-SK" sz="2800" b="1" dirty="0" err="1" smtClean="0">
                <a:solidFill>
                  <a:srgbClr val="FFC000"/>
                </a:solidFill>
              </a:rPr>
              <a:t>Mozilla</a:t>
            </a:r>
            <a:r>
              <a:rPr lang="sk-SK" sz="2800" b="1" dirty="0" smtClean="0">
                <a:solidFill>
                  <a:srgbClr val="FFC000"/>
                </a:solidFill>
              </a:rPr>
              <a:t> </a:t>
            </a:r>
            <a:r>
              <a:rPr lang="sk-SK" sz="2800" b="1" dirty="0" err="1" smtClean="0">
                <a:solidFill>
                  <a:srgbClr val="FFC000"/>
                </a:solidFill>
              </a:rPr>
              <a:t>FireFox</a:t>
            </a:r>
            <a:r>
              <a:rPr lang="sk-SK" sz="2800" dirty="0" smtClean="0"/>
              <a:t> a </a:t>
            </a:r>
            <a:r>
              <a:rPr lang="sk-SK" sz="2800" b="1" dirty="0" smtClean="0">
                <a:solidFill>
                  <a:srgbClr val="0070C0"/>
                </a:solidFill>
              </a:rPr>
              <a:t>Microsoft Internet Explorer </a:t>
            </a:r>
            <a:r>
              <a:rPr lang="sk-SK" sz="2800" dirty="0" smtClean="0"/>
              <a:t>(novšia verzia je </a:t>
            </a:r>
            <a:r>
              <a:rPr lang="sk-SK" sz="2800" b="1" dirty="0" smtClean="0">
                <a:solidFill>
                  <a:srgbClr val="0070C0"/>
                </a:solidFill>
              </a:rPr>
              <a:t>Microsoft </a:t>
            </a:r>
            <a:r>
              <a:rPr lang="sk-SK" sz="2800" b="1" dirty="0" err="1" smtClean="0">
                <a:solidFill>
                  <a:srgbClr val="0070C0"/>
                </a:solidFill>
              </a:rPr>
              <a:t>Edge</a:t>
            </a:r>
            <a:r>
              <a:rPr lang="sk-SK" sz="2800" dirty="0" smtClean="0"/>
              <a:t>) . Prehliadače majú podobné ovládanie a systém prezerania stránok.</a:t>
            </a:r>
          </a:p>
          <a:p>
            <a:endParaRPr lang="sk-SK" sz="2800" dirty="0" smtClean="0"/>
          </a:p>
          <a:p>
            <a:endParaRPr lang="sk-SK" sz="1400" dirty="0" smtClean="0"/>
          </a:p>
          <a:p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038"/>
            <a:ext cx="1224136" cy="40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 smtClean="0">
                <a:solidFill>
                  <a:srgbClr val="FF0000"/>
                </a:solidFill>
              </a:rPr>
              <a:t>Prehliadače webových stránok</a:t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2195735" y="1268760"/>
            <a:ext cx="6269607" cy="41857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Prehliadač spustíme dvojklikom na ikonu programu na pracovnej ploche, alebo sa ikona nachádza v hlavnej lište. Po spustení prehliadača sa otvorí nastavená domovská stránka.</a:t>
            </a:r>
          </a:p>
          <a:p>
            <a:endParaRPr lang="sk-SK" sz="1400" dirty="0"/>
          </a:p>
          <a:p>
            <a:r>
              <a:rPr lang="sk-SK" sz="2800" dirty="0" smtClean="0"/>
              <a:t>Ak do riadku pre adresu napíšeme </a:t>
            </a:r>
            <a:r>
              <a:rPr lang="sk-SK" sz="2800" dirty="0" err="1" smtClean="0"/>
              <a:t>www.zsjarovnice.sk</a:t>
            </a:r>
            <a:r>
              <a:rPr lang="sk-SK" sz="2800" dirty="0" smtClean="0"/>
              <a:t> a stlačíme kláves </a:t>
            </a:r>
            <a:r>
              <a:rPr lang="sk-SK" sz="2800" i="1" dirty="0" err="1" smtClean="0">
                <a:solidFill>
                  <a:srgbClr val="FF0000"/>
                </a:solidFill>
              </a:rPr>
              <a:t>Enter</a:t>
            </a:r>
            <a:r>
              <a:rPr lang="sk-SK" sz="2800" dirty="0" smtClean="0"/>
              <a:t>, v prehliadači sa zobrazí úvodná stránka portálu našej školy.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038"/>
            <a:ext cx="1224136" cy="40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 smtClean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oogle</a:t>
            </a:r>
            <a:r>
              <a:rPr lang="sk-SK" altLang="sk-SK" sz="4600" dirty="0" smtClean="0">
                <a:solidFill>
                  <a:srgbClr val="00B050"/>
                </a:solidFill>
              </a:rPr>
              <a:t> </a:t>
            </a:r>
            <a:r>
              <a:rPr lang="sk-SK" altLang="sk-SK" sz="4600" dirty="0" err="1">
                <a:solidFill>
                  <a:srgbClr val="00B050"/>
                </a:solidFill>
              </a:rPr>
              <a:t>C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hrome</a:t>
            </a:r>
            <a:r>
              <a:rPr lang="sk-SK" altLang="sk-SK" sz="4600" dirty="0" smtClean="0">
                <a:solidFill>
                  <a:srgbClr val="00B050"/>
                </a:solidFill>
              </a:rPr>
              <a:t> 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5" name="BlokTextu 1"/>
          <p:cNvSpPr txBox="1">
            <a:spLocks noChangeArrowheads="1"/>
          </p:cNvSpPr>
          <p:nvPr/>
        </p:nvSpPr>
        <p:spPr bwMode="auto">
          <a:xfrm>
            <a:off x="678656" y="1302434"/>
            <a:ext cx="7786687" cy="48628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/>
              <a:t>Nastavenie jazyka</a:t>
            </a:r>
          </a:p>
          <a:p>
            <a:endParaRPr lang="sk-SK" sz="800" b="1" dirty="0"/>
          </a:p>
          <a:p>
            <a:r>
              <a:rPr lang="sk-SK" sz="3600" b="1" dirty="0" smtClean="0"/>
              <a:t>Nastavenie písma</a:t>
            </a:r>
          </a:p>
          <a:p>
            <a:endParaRPr lang="sk-SK" sz="800" b="1" dirty="0" smtClean="0"/>
          </a:p>
          <a:p>
            <a:r>
              <a:rPr lang="sk-SK" sz="3600" b="1" dirty="0"/>
              <a:t>Zakázať zobrazovania obrázkov</a:t>
            </a:r>
          </a:p>
          <a:p>
            <a:endParaRPr lang="sk-SK" sz="800" b="1" dirty="0" smtClean="0"/>
          </a:p>
          <a:p>
            <a:r>
              <a:rPr lang="sk-SK" sz="3600" b="1" dirty="0" smtClean="0"/>
              <a:t>Tlač obrázkov a pozadia</a:t>
            </a:r>
          </a:p>
          <a:p>
            <a:endParaRPr lang="sk-SK" sz="800" b="1" dirty="0"/>
          </a:p>
          <a:p>
            <a:r>
              <a:rPr lang="sk-SK" sz="3600" b="1" dirty="0" smtClean="0"/>
              <a:t>Nastavenie domovskej stránky</a:t>
            </a:r>
          </a:p>
          <a:p>
            <a:endParaRPr lang="sk-SK" sz="800" b="1" dirty="0" smtClean="0"/>
          </a:p>
          <a:p>
            <a:r>
              <a:rPr lang="sk-SK" sz="3600" b="1" dirty="0" smtClean="0"/>
              <a:t>História prehliadnutých stránok </a:t>
            </a:r>
          </a:p>
          <a:p>
            <a:endParaRPr lang="sk-SK" sz="800" b="1" dirty="0"/>
          </a:p>
          <a:p>
            <a:r>
              <a:rPr lang="sk-SK" sz="3600" b="1" dirty="0"/>
              <a:t>Organizácia obľúbených položiek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30162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Nastavenie jazyka</a:t>
            </a:r>
          </a:p>
          <a:p>
            <a:endParaRPr lang="sk-SK" sz="1400" dirty="0" smtClean="0"/>
          </a:p>
          <a:p>
            <a:r>
              <a:rPr lang="sk-SK" sz="2800" dirty="0" err="1"/>
              <a:t>Chrome</a:t>
            </a:r>
            <a:r>
              <a:rPr lang="sk-SK" sz="2800" dirty="0"/>
              <a:t> môžete nastaviť tak, aby zobrazoval všetky nastavenia a ponuky vo vašom preferovanom jazyku. Táto možnosť je k dispozícii iba v počítačoch so systémom Windows</a:t>
            </a:r>
            <a:r>
              <a:rPr lang="sk-SK" sz="2800" dirty="0" smtClean="0"/>
              <a:t>.</a:t>
            </a:r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8069808" cy="49244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Nastavenie jazyka</a:t>
            </a:r>
          </a:p>
          <a:p>
            <a:endParaRPr lang="sk-SK" sz="1400" dirty="0" smtClean="0"/>
          </a:p>
          <a:p>
            <a:r>
              <a:rPr lang="sk-SK" sz="2400" dirty="0" smtClean="0"/>
              <a:t>1. Otvorte </a:t>
            </a:r>
            <a:r>
              <a:rPr lang="sk-SK" sz="2400" dirty="0"/>
              <a:t>v počítači </a:t>
            </a:r>
            <a:r>
              <a:rPr lang="sk-SK" sz="2400" dirty="0" err="1" smtClean="0"/>
              <a:t>Google</a:t>
            </a:r>
            <a:r>
              <a:rPr lang="sk-SK" sz="2400" dirty="0" smtClean="0"/>
              <a:t> </a:t>
            </a:r>
            <a:r>
              <a:rPr lang="sk-SK" sz="2400" dirty="0" err="1" smtClean="0"/>
              <a:t>Chrome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2. Vpravo </a:t>
            </a:r>
            <a:r>
              <a:rPr lang="sk-SK" sz="2400" dirty="0"/>
              <a:t>hore kliknite na </a:t>
            </a:r>
            <a:r>
              <a:rPr lang="sk-SK" sz="2400" dirty="0" smtClean="0"/>
              <a:t>Viac     </a:t>
            </a:r>
            <a:r>
              <a:rPr lang="sk-SK" sz="2400" dirty="0" smtClean="0">
                <a:latin typeface="Calibri"/>
              </a:rPr>
              <a:t>›  </a:t>
            </a:r>
            <a:r>
              <a:rPr lang="sk-SK" sz="2400" i="1" dirty="0" smtClean="0">
                <a:solidFill>
                  <a:srgbClr val="00B0F0"/>
                </a:solidFill>
              </a:rPr>
              <a:t>Nastavenia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3. Dole </a:t>
            </a:r>
            <a:r>
              <a:rPr lang="sk-SK" sz="2400" dirty="0"/>
              <a:t>kliknite na </a:t>
            </a:r>
            <a:r>
              <a:rPr lang="sk-SK" sz="2400" i="1" dirty="0">
                <a:solidFill>
                  <a:srgbClr val="00B0F0"/>
                </a:solidFill>
              </a:rPr>
              <a:t>Rozšírené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4. V</a:t>
            </a:r>
            <a:r>
              <a:rPr lang="sk-SK" sz="2400" dirty="0"/>
              <a:t> sekcii </a:t>
            </a:r>
            <a:r>
              <a:rPr lang="sk-SK" sz="2400" i="1" dirty="0">
                <a:solidFill>
                  <a:srgbClr val="00B0F0"/>
                </a:solidFill>
              </a:rPr>
              <a:t>Jazyky</a:t>
            </a:r>
            <a:r>
              <a:rPr lang="sk-SK" sz="2400" dirty="0"/>
              <a:t> kliknite na </a:t>
            </a:r>
            <a:r>
              <a:rPr lang="sk-SK" sz="2400" i="1" dirty="0">
                <a:solidFill>
                  <a:srgbClr val="00B0F0"/>
                </a:solidFill>
              </a:rPr>
              <a:t>Jazyk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5. Vedľa </a:t>
            </a:r>
            <a:r>
              <a:rPr lang="sk-SK" sz="2400" dirty="0"/>
              <a:t>jazyka, ktorý chcete používať, </a:t>
            </a:r>
            <a:r>
              <a:rPr lang="sk-SK" sz="2400" dirty="0" smtClean="0"/>
              <a:t>kliknite na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Viac    </a:t>
            </a:r>
            <a:r>
              <a:rPr lang="sk-SK" sz="2400" dirty="0"/>
              <a:t> </a:t>
            </a:r>
            <a:r>
              <a:rPr lang="sk-SK" sz="2400" dirty="0" smtClean="0"/>
              <a:t>. Ak </a:t>
            </a:r>
            <a:r>
              <a:rPr lang="sk-SK" sz="2400" dirty="0"/>
              <a:t>požadovaný jazyk nie je uvedený,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pridajte </a:t>
            </a:r>
            <a:r>
              <a:rPr lang="sk-SK" sz="2400" dirty="0"/>
              <a:t>ho kliknutím na </a:t>
            </a:r>
            <a:r>
              <a:rPr lang="sk-SK" sz="2400" i="1" dirty="0">
                <a:solidFill>
                  <a:srgbClr val="00B0F0"/>
                </a:solidFill>
              </a:rPr>
              <a:t>Pridať jazyky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6. Pri vybranom jazyku kliknite na Viac    , a potom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</a:t>
            </a:r>
            <a:r>
              <a:rPr lang="sk-SK" sz="2400" i="1" dirty="0" smtClean="0">
                <a:solidFill>
                  <a:srgbClr val="00B0F0"/>
                </a:solidFill>
              </a:rPr>
              <a:t>Zobrazovať </a:t>
            </a:r>
            <a:r>
              <a:rPr lang="sk-SK" sz="2400" i="1" dirty="0" err="1">
                <a:solidFill>
                  <a:srgbClr val="00B0F0"/>
                </a:solidFill>
              </a:rPr>
              <a:t>Google</a:t>
            </a:r>
            <a:r>
              <a:rPr lang="sk-SK" sz="2400" i="1" dirty="0">
                <a:solidFill>
                  <a:srgbClr val="00B0F0"/>
                </a:solidFill>
              </a:rPr>
              <a:t> </a:t>
            </a:r>
            <a:r>
              <a:rPr lang="sk-SK" sz="2400" i="1" dirty="0" err="1">
                <a:solidFill>
                  <a:srgbClr val="00B0F0"/>
                </a:solidFill>
              </a:rPr>
              <a:t>Chrome</a:t>
            </a:r>
            <a:r>
              <a:rPr lang="sk-SK" sz="2400" i="1" dirty="0">
                <a:solidFill>
                  <a:srgbClr val="00B0F0"/>
                </a:solidFill>
              </a:rPr>
              <a:t> v tomto jazyku</a:t>
            </a:r>
            <a:r>
              <a:rPr lang="sk-SK" sz="2400" dirty="0" smtClean="0"/>
              <a:t>.</a:t>
            </a:r>
          </a:p>
          <a:p>
            <a:endParaRPr lang="sk-SK" sz="400" dirty="0"/>
          </a:p>
          <a:p>
            <a:r>
              <a:rPr lang="sk-SK" sz="2400" dirty="0" smtClean="0"/>
              <a:t>7. Reštartujte </a:t>
            </a:r>
            <a:r>
              <a:rPr lang="sk-SK" sz="2400" dirty="0" err="1"/>
              <a:t>Chrome</a:t>
            </a:r>
            <a:r>
              <a:rPr lang="sk-SK" sz="2400" dirty="0"/>
              <a:t>, aby sa zmeny prejavili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1069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3431" y="4230631"/>
            <a:ext cx="129658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34" y="4995486"/>
            <a:ext cx="84050" cy="2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600200"/>
          </a:xfrm>
        </p:spPr>
        <p:txBody>
          <a:bodyPr>
            <a:noAutofit/>
          </a:bodyPr>
          <a:lstStyle/>
          <a:p>
            <a:r>
              <a:rPr lang="sk-SK" altLang="sk-SK" sz="4600" dirty="0">
                <a:solidFill>
                  <a:srgbClr val="FF0000"/>
                </a:solidFill>
              </a:rPr>
              <a:t>Prehliadač </a:t>
            </a:r>
            <a:r>
              <a:rPr lang="sk-SK" altLang="sk-SK" sz="4600" dirty="0" err="1">
                <a:solidFill>
                  <a:srgbClr val="00B050"/>
                </a:solidFill>
              </a:rPr>
              <a:t>Google</a:t>
            </a:r>
            <a:r>
              <a:rPr lang="sk-SK" altLang="sk-SK" sz="4600" dirty="0">
                <a:solidFill>
                  <a:srgbClr val="00B050"/>
                </a:solidFill>
              </a:rPr>
              <a:t> </a:t>
            </a:r>
            <a:r>
              <a:rPr lang="sk-SK" altLang="sk-SK" sz="4600" dirty="0" err="1" smtClean="0">
                <a:solidFill>
                  <a:srgbClr val="00B050"/>
                </a:solidFill>
              </a:rPr>
              <a:t>Chrome</a:t>
            </a:r>
            <a:r>
              <a:rPr lang="sk-SK" altLang="sk-SK" sz="4600" dirty="0" smtClean="0">
                <a:solidFill>
                  <a:srgbClr val="FF0000"/>
                </a:solidFill>
              </a:rPr>
              <a:t/>
            </a:r>
            <a:br>
              <a:rPr lang="sk-SK" altLang="sk-SK" sz="4600" dirty="0" smtClean="0">
                <a:solidFill>
                  <a:srgbClr val="FF0000"/>
                </a:solidFill>
              </a:rPr>
            </a:br>
            <a:endParaRPr lang="sk-SK" sz="4600" dirty="0"/>
          </a:p>
        </p:txBody>
      </p:sp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78656" y="1268760"/>
            <a:ext cx="7786687" cy="215443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solidFill>
                  <a:srgbClr val="0070C0"/>
                </a:solidFill>
              </a:rPr>
              <a:t>Nastavenie písma</a:t>
            </a:r>
          </a:p>
          <a:p>
            <a:endParaRPr lang="sk-SK" sz="1400" dirty="0" smtClean="0"/>
          </a:p>
          <a:p>
            <a:r>
              <a:rPr lang="sk-SK" sz="2800" dirty="0"/>
              <a:t>Písmo možno definovať ako grafické znázornenie textu, ktoré môže obsahovať iný typ písma, veľkosť </a:t>
            </a:r>
            <a:r>
              <a:rPr lang="sk-SK" sz="2800" dirty="0" smtClean="0"/>
              <a:t>bodu a</a:t>
            </a:r>
            <a:r>
              <a:rPr lang="sk-SK" sz="2800" dirty="0"/>
              <a:t> </a:t>
            </a:r>
            <a:r>
              <a:rPr lang="sk-SK" sz="2800" dirty="0" smtClean="0"/>
              <a:t>farbu.</a:t>
            </a:r>
            <a:endParaRPr lang="sk-SK" altLang="sk-SK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2376</TotalTime>
  <Words>497</Words>
  <Application>Microsoft Office PowerPoint</Application>
  <PresentationFormat>Prezentácia na obrazovke (4:3)</PresentationFormat>
  <Paragraphs>198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NewsPrint</vt:lpstr>
      <vt:lpstr>Prehliadač WWW   stránok</vt:lpstr>
      <vt:lpstr>Prehliadače webových stránok </vt:lpstr>
      <vt:lpstr>Prehliadače webových stránok </vt:lpstr>
      <vt:lpstr>Prehliadače webových stránok </vt:lpstr>
      <vt:lpstr>Prehliadače webových stránok </vt:lpstr>
      <vt:lpstr>Prehliadač Google Chrome 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Prehliadač Google Chrome </vt:lpstr>
      <vt:lpstr>ZDROJE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 fungovania Internet</dc:title>
  <dc:creator>HP</dc:creator>
  <cp:lastModifiedBy>HP</cp:lastModifiedBy>
  <cp:revision>69</cp:revision>
  <dcterms:created xsi:type="dcterms:W3CDTF">2021-01-27T11:16:38Z</dcterms:created>
  <dcterms:modified xsi:type="dcterms:W3CDTF">2021-02-07T04:39:08Z</dcterms:modified>
</cp:coreProperties>
</file>