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61B2C29-D9A4-4A7B-8992-EA24C1540543}" type="datetimeFigureOut">
              <a:rPr lang="sk-SK" smtClean="0"/>
              <a:pPr/>
              <a:t>04.02.2021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E02D674-6CC7-4E7E-922F-BF49FD5D7D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ĺž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ĺž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2C29-D9A4-4A7B-8992-EA24C1540543}" type="datetimeFigureOut">
              <a:rPr lang="sk-SK" smtClean="0"/>
              <a:pPr/>
              <a:t>04.02.2021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D674-6CC7-4E7E-922F-BF49FD5D7D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2C29-D9A4-4A7B-8992-EA24C1540543}" type="datetimeFigureOut">
              <a:rPr lang="sk-SK" smtClean="0"/>
              <a:pPr/>
              <a:t>04.02.2021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D674-6CC7-4E7E-922F-BF49FD5D7D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uho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2C29-D9A4-4A7B-8992-EA24C1540543}" type="datetimeFigureOut">
              <a:rPr lang="sk-SK" smtClean="0"/>
              <a:pPr/>
              <a:t>04.02.2021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D674-6CC7-4E7E-922F-BF49FD5D7D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61B2C29-D9A4-4A7B-8992-EA24C1540543}" type="datetimeFigureOut">
              <a:rPr lang="sk-SK" smtClean="0"/>
              <a:pPr/>
              <a:t>04.02.2021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E02D674-6CC7-4E7E-922F-BF49FD5D7D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2C29-D9A4-4A7B-8992-EA24C1540543}" type="datetimeFigureOut">
              <a:rPr lang="sk-SK" smtClean="0"/>
              <a:pPr/>
              <a:t>04.02.2021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D674-6CC7-4E7E-922F-BF49FD5D7D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2C29-D9A4-4A7B-8992-EA24C1540543}" type="datetimeFigureOut">
              <a:rPr lang="sk-SK" smtClean="0"/>
              <a:pPr/>
              <a:t>04.02.2021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D674-6CC7-4E7E-922F-BF49FD5D7D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2C29-D9A4-4A7B-8992-EA24C1540543}" type="datetimeFigureOut">
              <a:rPr lang="sk-SK" smtClean="0"/>
              <a:pPr/>
              <a:t>04.02.2021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D674-6CC7-4E7E-922F-BF49FD5D7D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2C29-D9A4-4A7B-8992-EA24C1540543}" type="datetimeFigureOut">
              <a:rPr lang="sk-SK" smtClean="0"/>
              <a:pPr/>
              <a:t>04.02.2021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D674-6CC7-4E7E-922F-BF49FD5D7D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Rovná spojnic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2C29-D9A4-4A7B-8992-EA24C1540543}" type="datetimeFigureOut">
              <a:rPr lang="sk-SK" smtClean="0"/>
              <a:pPr/>
              <a:t>04.02.2021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D674-6CC7-4E7E-922F-BF49FD5D7D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2C29-D9A4-4A7B-8992-EA24C1540543}" type="datetimeFigureOut">
              <a:rPr lang="sk-SK" smtClean="0"/>
              <a:pPr/>
              <a:t>04.02.2021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D674-6CC7-4E7E-922F-BF49FD5D7D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1B2C29-D9A4-4A7B-8992-EA24C1540543}" type="datetimeFigureOut">
              <a:rPr lang="sk-SK" smtClean="0"/>
              <a:pPr/>
              <a:t>04.02.2021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02D674-6CC7-4E7E-922F-BF49FD5D7D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Rovná spojnic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ovná spojnic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uho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Skameneliny a</a:t>
            </a:r>
            <a:br>
              <a:rPr lang="sk-SK" b="1" dirty="0" smtClean="0"/>
            </a:br>
            <a:r>
              <a:rPr lang="sk-SK" b="1" dirty="0" smtClean="0"/>
              <a:t> vek Zeme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b="1" dirty="0" smtClean="0"/>
              <a:t>ZŠ Jarovnice 192</a:t>
            </a:r>
          </a:p>
          <a:p>
            <a:r>
              <a:rPr lang="sk-SK" b="1" dirty="0" smtClean="0"/>
              <a:t>Mgr. Gabriela </a:t>
            </a:r>
            <a:r>
              <a:rPr lang="sk-SK" b="1" dirty="0" err="1" smtClean="0"/>
              <a:t>Kropuchová</a:t>
            </a:r>
            <a:endParaRPr lang="sk-SK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42" y="0"/>
            <a:ext cx="6500858" cy="3187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 descr="pange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500438"/>
            <a:ext cx="2902641" cy="2506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vznik zeme3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71934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Geologické obdobia</a:t>
            </a:r>
            <a:br>
              <a:rPr lang="sk-SK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sk-SK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vývoja Zeme</a:t>
            </a:r>
            <a:endParaRPr lang="sk-SK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Obrázok 4" descr="geo.ery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804"/>
            <a:ext cx="4215646" cy="5622196"/>
          </a:xfrm>
          <a:prstGeom prst="rect">
            <a:avLst/>
          </a:prstGeom>
        </p:spPr>
      </p:pic>
      <p:pic>
        <p:nvPicPr>
          <p:cNvPr id="4" name="Zástupný symbol obsahu 3" descr="geo ery 5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286248" y="-13369"/>
            <a:ext cx="4857752" cy="68713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Vznik Zeme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Zem vznikla pred cca</a:t>
            </a:r>
          </a:p>
          <a:p>
            <a:pPr>
              <a:buNone/>
            </a:pPr>
            <a:r>
              <a:rPr lang="sk-SK" dirty="0" smtClean="0"/>
              <a:t>  </a:t>
            </a:r>
            <a:r>
              <a:rPr lang="sk-SK" b="1" dirty="0" smtClean="0"/>
              <a:t>4,6 miliardami </a:t>
            </a:r>
            <a:r>
              <a:rPr lang="sk-SK" dirty="0" smtClean="0"/>
              <a:t>rokov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Po sformovaní zemského telesa bol na zemskom povrchu </a:t>
            </a:r>
            <a:r>
              <a:rPr lang="sk-SK" dirty="0" err="1" smtClean="0"/>
              <a:t>prakontinent</a:t>
            </a:r>
            <a:r>
              <a:rPr lang="sk-SK" dirty="0" smtClean="0"/>
              <a:t> </a:t>
            </a:r>
            <a:r>
              <a:rPr lang="sk-SK" b="1" dirty="0" smtClean="0"/>
              <a:t>PANGEA </a:t>
            </a:r>
            <a:r>
              <a:rPr lang="sk-SK" dirty="0" smtClean="0"/>
              <a:t>(celá Zem)</a:t>
            </a:r>
            <a:endParaRPr lang="sk-SK" dirty="0" smtClean="0"/>
          </a:p>
          <a:p>
            <a:pPr>
              <a:buNone/>
            </a:pPr>
            <a:r>
              <a:rPr lang="sk-SK" b="1" dirty="0" smtClean="0"/>
              <a:t>  </a:t>
            </a:r>
            <a:r>
              <a:rPr lang="sk-SK" dirty="0" smtClean="0"/>
              <a:t> a </a:t>
            </a:r>
            <a:r>
              <a:rPr lang="sk-SK" dirty="0" err="1" smtClean="0"/>
              <a:t>praoceán</a:t>
            </a:r>
            <a:r>
              <a:rPr lang="sk-SK" dirty="0" smtClean="0"/>
              <a:t> </a:t>
            </a:r>
            <a:r>
              <a:rPr lang="sk-SK" b="1" dirty="0" smtClean="0"/>
              <a:t>TETHYS</a:t>
            </a:r>
          </a:p>
          <a:p>
            <a:endParaRPr lang="sk-SK" b="1" dirty="0"/>
          </a:p>
        </p:txBody>
      </p:sp>
      <p:pic>
        <p:nvPicPr>
          <p:cNvPr id="7" name="Obrázok 6" descr="pangea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071942"/>
            <a:ext cx="4214842" cy="2201789"/>
          </a:xfrm>
          <a:prstGeom prst="rect">
            <a:avLst/>
          </a:prstGeom>
        </p:spPr>
      </p:pic>
      <p:pic>
        <p:nvPicPr>
          <p:cNvPr id="8" name="Obrázok 7" descr="vznik zeme2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42852"/>
            <a:ext cx="3929090" cy="2471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vznik zeme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21758" y="214290"/>
            <a:ext cx="3450110" cy="285752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929026" y="357166"/>
            <a:ext cx="521497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tx2"/>
                </a:solidFill>
              </a:rPr>
              <a:t>Spočiatku bola Zem pravdepodobne žeravá guľa z roztavenej hmoty.  Potrebovala milióny rokov na vychladnutie a vytvorenie pevnej kôry.    Ďalšie milióny rokov trvalo kým sa vytvorila atmosféra a oceány</a:t>
            </a:r>
          </a:p>
          <a:p>
            <a:endParaRPr lang="sk-SK" dirty="0"/>
          </a:p>
        </p:txBody>
      </p:sp>
      <p:pic>
        <p:nvPicPr>
          <p:cNvPr id="6" name="Obrázok 5" descr="pange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279631"/>
            <a:ext cx="4143380" cy="3578369"/>
          </a:xfrm>
          <a:prstGeom prst="rect">
            <a:avLst/>
          </a:prstGeom>
        </p:spPr>
      </p:pic>
      <p:pic>
        <p:nvPicPr>
          <p:cNvPr id="7" name="Obrázok 6" descr="pangea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714752"/>
            <a:ext cx="4276358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Skameneliny a paleontológia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O vývoji života na Zemi sa dozvedáme z rôznych </a:t>
            </a:r>
            <a:r>
              <a:rPr lang="sk-SK" b="1" dirty="0" smtClean="0"/>
              <a:t>SKAMENELÍN </a:t>
            </a:r>
            <a:r>
              <a:rPr lang="sk-SK" dirty="0" smtClean="0"/>
              <a:t>- zachovaných zvyškov organizmov.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 Veda, ktorá skúma skameneliny sa nazýva   </a:t>
            </a:r>
            <a:r>
              <a:rPr lang="sk-SK" b="1" dirty="0" smtClean="0"/>
              <a:t>PALEONTOLÓGIA.</a:t>
            </a:r>
            <a:endParaRPr lang="sk-SK" b="1" dirty="0"/>
          </a:p>
        </p:txBody>
      </p:sp>
      <p:pic>
        <p:nvPicPr>
          <p:cNvPr id="4" name="Obrázok 3" descr="skamenelin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1670"/>
            <a:ext cx="9144000" cy="1814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Typy skamenelín</a:t>
            </a:r>
            <a:br>
              <a:rPr lang="sk-SK" b="1" dirty="0" smtClean="0"/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b="1" dirty="0" smtClean="0"/>
              <a:t>Zvyšky celých organizmov, alebo ich častí</a:t>
            </a:r>
          </a:p>
          <a:p>
            <a:pPr algn="ctr"/>
            <a:r>
              <a:rPr lang="sk-SK" sz="2800" b="1" dirty="0" smtClean="0"/>
              <a:t>Odtlačky</a:t>
            </a:r>
          </a:p>
          <a:p>
            <a:pPr algn="ctr"/>
            <a:r>
              <a:rPr lang="sk-SK" sz="2800" b="1" dirty="0" smtClean="0"/>
              <a:t>Kamenné jadrá</a:t>
            </a:r>
            <a:endParaRPr lang="sk-SK" sz="2800" b="1" dirty="0"/>
          </a:p>
        </p:txBody>
      </p:sp>
      <p:pic>
        <p:nvPicPr>
          <p:cNvPr id="4" name="Obrázok 3" descr="mam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143248"/>
            <a:ext cx="4071966" cy="3233738"/>
          </a:xfrm>
          <a:prstGeom prst="rect">
            <a:avLst/>
          </a:prstGeom>
        </p:spPr>
      </p:pic>
      <p:pic>
        <p:nvPicPr>
          <p:cNvPr id="5" name="Obrázok 4" descr="kostra d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143248"/>
            <a:ext cx="4756048" cy="3252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Zvyšky pevných častí organizmov</a:t>
            </a:r>
            <a:br>
              <a:rPr lang="sk-SK" b="1" dirty="0" smtClean="0"/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b="1" dirty="0" smtClean="0"/>
              <a:t>Kosti, zuby, schránky živočíchov, časti dreva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b="1" dirty="0" smtClean="0"/>
              <a:t>Telá živočíchov zakonzervované v ľade alebo živici</a:t>
            </a:r>
            <a:endParaRPr lang="sk-SK" b="1" dirty="0"/>
          </a:p>
        </p:txBody>
      </p:sp>
      <p:pic>
        <p:nvPicPr>
          <p:cNvPr id="4" name="Obrázok 3" descr="mamut v ľa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214818"/>
            <a:ext cx="3524224" cy="2422440"/>
          </a:xfrm>
          <a:prstGeom prst="rect">
            <a:avLst/>
          </a:prstGeom>
        </p:spPr>
      </p:pic>
      <p:pic>
        <p:nvPicPr>
          <p:cNvPr id="5" name="Obrázok 4" descr="hmyz v živic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357694"/>
            <a:ext cx="3571881" cy="2143129"/>
          </a:xfrm>
          <a:prstGeom prst="rect">
            <a:avLst/>
          </a:prstGeom>
        </p:spPr>
      </p:pic>
      <p:pic>
        <p:nvPicPr>
          <p:cNvPr id="6" name="Obrázok 5" descr="zuby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1714488"/>
            <a:ext cx="2500330" cy="1922320"/>
          </a:xfrm>
          <a:prstGeom prst="rect">
            <a:avLst/>
          </a:prstGeom>
        </p:spPr>
      </p:pic>
      <p:pic>
        <p:nvPicPr>
          <p:cNvPr id="7" name="Obrázok 6" descr="drev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1785926"/>
            <a:ext cx="3071802" cy="1951777"/>
          </a:xfrm>
          <a:prstGeom prst="rect">
            <a:avLst/>
          </a:prstGeom>
        </p:spPr>
      </p:pic>
      <p:pic>
        <p:nvPicPr>
          <p:cNvPr id="8" name="Obrázok 7" descr="kosti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85926"/>
            <a:ext cx="3214679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Odtlačky a </a:t>
            </a:r>
            <a:br>
              <a:rPr lang="sk-SK" b="1" dirty="0" smtClean="0"/>
            </a:br>
            <a:r>
              <a:rPr lang="sk-SK" b="1" dirty="0" smtClean="0"/>
              <a:t>kamenné jadrá</a:t>
            </a:r>
            <a:endParaRPr lang="sk-SK" b="1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sk-SK" dirty="0"/>
              <a:t>K skamenelinám radíme:</a:t>
            </a:r>
          </a:p>
          <a:p>
            <a:pPr marL="609600" indent="-609600">
              <a:buFontTx/>
              <a:buNone/>
            </a:pPr>
            <a:r>
              <a:rPr lang="sk-SK" b="1" dirty="0" smtClean="0"/>
              <a:t>Odtlačky </a:t>
            </a:r>
            <a:r>
              <a:rPr lang="sk-SK" b="1" dirty="0"/>
              <a:t>listov a lastúr</a:t>
            </a:r>
          </a:p>
          <a:p>
            <a:pPr marL="609600" indent="-609600">
              <a:buFontTx/>
              <a:buChar char="•"/>
            </a:pPr>
            <a:endParaRPr lang="sk-SK" dirty="0"/>
          </a:p>
          <a:p>
            <a:pPr marL="609600" indent="-609600">
              <a:buFontTx/>
              <a:buChar char="•"/>
            </a:pPr>
            <a:endParaRPr lang="sk-SK" dirty="0"/>
          </a:p>
          <a:p>
            <a:pPr marL="609600" indent="-609600">
              <a:buFontTx/>
              <a:buChar char="•"/>
            </a:pPr>
            <a:endParaRPr lang="sk-SK" dirty="0"/>
          </a:p>
          <a:p>
            <a:pPr marL="609600" indent="-609600">
              <a:buFontTx/>
              <a:buNone/>
            </a:pPr>
            <a:endParaRPr lang="sk-SK" sz="2000" dirty="0"/>
          </a:p>
          <a:p>
            <a:pPr marL="609600" indent="-609600">
              <a:buFontTx/>
              <a:buNone/>
            </a:pPr>
            <a:endParaRPr lang="sk-SK" b="1" dirty="0" smtClean="0"/>
          </a:p>
          <a:p>
            <a:pPr marL="609600" indent="-609600">
              <a:buFontTx/>
              <a:buNone/>
            </a:pPr>
            <a:r>
              <a:rPr lang="sk-SK" b="1" dirty="0" smtClean="0"/>
              <a:t>Kamenné </a:t>
            </a:r>
            <a:r>
              <a:rPr lang="sk-SK" b="1" dirty="0"/>
              <a:t>jadrá</a:t>
            </a:r>
            <a:r>
              <a:rPr lang="sk-SK" dirty="0"/>
              <a:t> – </a:t>
            </a:r>
          </a:p>
          <a:p>
            <a:pPr marL="609600" indent="-609600">
              <a:buFontTx/>
              <a:buNone/>
            </a:pPr>
            <a:r>
              <a:rPr lang="sk-SK" dirty="0"/>
              <a:t>ide o výplň </a:t>
            </a:r>
          </a:p>
          <a:p>
            <a:pPr marL="609600" indent="-609600">
              <a:buFontTx/>
              <a:buNone/>
            </a:pPr>
            <a:r>
              <a:rPr lang="sk-SK" dirty="0"/>
              <a:t>dutín schránok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3116"/>
            <a:ext cx="3427296" cy="1919286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11648"/>
            <a:ext cx="2571768" cy="4012659"/>
          </a:xfrm>
          <a:prstGeom prst="rect">
            <a:avLst/>
          </a:prstGeom>
          <a:noFill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267200"/>
            <a:ext cx="2971800" cy="2409825"/>
          </a:xfrm>
          <a:prstGeom prst="rect">
            <a:avLst/>
          </a:prstGeom>
          <a:noFill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343400"/>
            <a:ext cx="2667000" cy="2146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Pomerný a skutočný vek hornín</a:t>
            </a:r>
            <a:br>
              <a:rPr lang="sk-SK" b="1" dirty="0" smtClean="0"/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29600" cy="4937760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Skameneliny sú najčastejšie uložené v horninách</a:t>
            </a:r>
          </a:p>
          <a:p>
            <a:endParaRPr lang="sk-SK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sk-SK" b="1" u="sng" dirty="0" smtClean="0"/>
              <a:t>Pomerný vek hornín</a:t>
            </a:r>
            <a:r>
              <a:rPr lang="sk-SK" b="1" dirty="0" smtClean="0"/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sk-SK" dirty="0" smtClean="0"/>
              <a:t>-sa určuje podľa uloženia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sk-SK" dirty="0" smtClean="0"/>
              <a:t>vrstiev hornín a skamenelín.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sk-SK" dirty="0" smtClean="0"/>
              <a:t>-spodná vrstva je staršia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sk-SK" dirty="0" smtClean="0"/>
              <a:t>ako vrstva uložená nad ňou</a:t>
            </a:r>
          </a:p>
          <a:p>
            <a:pPr>
              <a:buFont typeface="Wingdings" pitchFamily="2" charset="2"/>
              <a:buNone/>
            </a:pPr>
            <a:endParaRPr lang="sk-SK" b="1" u="sng" dirty="0" smtClean="0"/>
          </a:p>
          <a:p>
            <a:pPr>
              <a:buFont typeface="Wingdings" pitchFamily="2" charset="2"/>
              <a:buNone/>
            </a:pPr>
            <a:r>
              <a:rPr lang="sk-SK" b="1" u="sng" dirty="0" smtClean="0"/>
              <a:t>Skutočný vek hornín</a:t>
            </a:r>
          </a:p>
          <a:p>
            <a:pPr>
              <a:buFont typeface="Wingdings" pitchFamily="2" charset="2"/>
              <a:buNone/>
            </a:pPr>
            <a:r>
              <a:rPr lang="sk-SK" dirty="0" smtClean="0"/>
              <a:t>-je vek, ktorý uplynul od vzniku hornín. </a:t>
            </a:r>
          </a:p>
          <a:p>
            <a:pPr>
              <a:buFont typeface="Wingdings" pitchFamily="2" charset="2"/>
              <a:buNone/>
            </a:pPr>
            <a:r>
              <a:rPr lang="sk-SK" dirty="0" smtClean="0"/>
              <a:t>-na jeho stanovenie sa využíva </a:t>
            </a:r>
          </a:p>
          <a:p>
            <a:pPr>
              <a:buFont typeface="Wingdings" pitchFamily="2" charset="2"/>
              <a:buNone/>
            </a:pPr>
            <a:r>
              <a:rPr lang="sk-SK" dirty="0" smtClean="0"/>
              <a:t>rozpad rádioaktívnych prvkov </a:t>
            </a:r>
          </a:p>
          <a:p>
            <a:pPr>
              <a:buFont typeface="Wingdings" pitchFamily="2" charset="2"/>
              <a:buNone/>
            </a:pPr>
            <a:r>
              <a:rPr lang="sk-SK" sz="1900" dirty="0" smtClean="0"/>
              <a:t>(</a:t>
            </a:r>
            <a:r>
              <a:rPr lang="sk-SK" sz="1900" smtClean="0"/>
              <a:t>napríklad </a:t>
            </a:r>
            <a:r>
              <a:rPr lang="sk-SK" sz="1900" smtClean="0"/>
              <a:t>uránu </a:t>
            </a:r>
            <a:r>
              <a:rPr lang="sk-SK" sz="1900" dirty="0" smtClean="0"/>
              <a:t>na olovo)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31694"/>
            <a:ext cx="2643206" cy="2435176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0132" y="4624684"/>
            <a:ext cx="1205272" cy="10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536612"/>
            <a:ext cx="2696857" cy="96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Vedúce skameneliny</a:t>
            </a:r>
            <a:br>
              <a:rPr lang="sk-SK" b="1" dirty="0" smtClean="0"/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200" dirty="0" smtClean="0"/>
              <a:t>Vrstvy, ktoré obsahujú rovnaké skameneliny majú rovnaký vek. </a:t>
            </a:r>
          </a:p>
          <a:p>
            <a:r>
              <a:rPr lang="sk-SK" sz="2200" dirty="0" smtClean="0"/>
              <a:t>Skameneliny typické len pre určité obdobie – </a:t>
            </a:r>
            <a:r>
              <a:rPr lang="sk-SK" sz="2200" u="sng" dirty="0" smtClean="0"/>
              <a:t>vedúce skameneliny</a:t>
            </a:r>
          </a:p>
          <a:p>
            <a:endParaRPr lang="sk-SK" sz="2200" dirty="0" smtClean="0"/>
          </a:p>
          <a:p>
            <a:pPr>
              <a:buNone/>
            </a:pPr>
            <a:r>
              <a:rPr lang="sk-SK" sz="2200" b="1" dirty="0" smtClean="0"/>
              <a:t>Prvohory                   Druhohory                       Treťohory</a:t>
            </a:r>
          </a:p>
          <a:p>
            <a:pPr>
              <a:buNone/>
            </a:pPr>
            <a:r>
              <a:rPr lang="sk-SK" sz="2200" b="1" dirty="0" err="1" smtClean="0"/>
              <a:t>Trilobity</a:t>
            </a:r>
            <a:r>
              <a:rPr lang="sk-SK" sz="2200" b="1" dirty="0" smtClean="0"/>
              <a:t>                      </a:t>
            </a:r>
            <a:r>
              <a:rPr lang="sk-SK" sz="2200" b="1" dirty="0" err="1" smtClean="0"/>
              <a:t>Amonity</a:t>
            </a:r>
            <a:r>
              <a:rPr lang="sk-SK" sz="2200" b="1" dirty="0" smtClean="0"/>
              <a:t>                          Numulity</a:t>
            </a:r>
            <a:endParaRPr lang="sk-SK" sz="2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2971792" cy="2377434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429000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740409"/>
            <a:ext cx="1897058" cy="211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Obrázok 8" descr="numulity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3429000"/>
            <a:ext cx="2857520" cy="227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čiatok">
  <a:themeElements>
    <a:clrScheme name="Počiato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čiato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čiato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271</TotalTime>
  <Words>213</Words>
  <Application>Microsoft Office PowerPoint</Application>
  <PresentationFormat>Prezentácia na obrazovke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Počiatok</vt:lpstr>
      <vt:lpstr>Skameneliny a  vek Zeme</vt:lpstr>
      <vt:lpstr>Vznik Zeme</vt:lpstr>
      <vt:lpstr>Snímka 3</vt:lpstr>
      <vt:lpstr>Skameneliny a paleontológia</vt:lpstr>
      <vt:lpstr>Typy skamenelín </vt:lpstr>
      <vt:lpstr>Zvyšky pevných častí organizmov </vt:lpstr>
      <vt:lpstr>Odtlačky a  kamenné jadrá</vt:lpstr>
      <vt:lpstr>Pomerný a skutočný vek hornín </vt:lpstr>
      <vt:lpstr>Vedúce skameneliny </vt:lpstr>
      <vt:lpstr>Geologické obdobia  vývoja Zeme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Gabriela Kropuchová</dc:creator>
  <cp:lastModifiedBy>Gabriela Kropuchová</cp:lastModifiedBy>
  <cp:revision>34</cp:revision>
  <dcterms:created xsi:type="dcterms:W3CDTF">2021-02-01T18:02:23Z</dcterms:created>
  <dcterms:modified xsi:type="dcterms:W3CDTF">2021-02-04T09:12:44Z</dcterms:modified>
</cp:coreProperties>
</file>