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stiahnuť.jpg"/>
          <p:cNvPicPr>
            <a:picLocks noChangeAspect="1"/>
          </p:cNvPicPr>
          <p:nvPr/>
        </p:nvPicPr>
        <p:blipFill>
          <a:blip r:embed="rId2">
            <a:lum bright="27000"/>
          </a:blip>
          <a:stretch>
            <a:fillRect/>
          </a:stretch>
        </p:blipFill>
        <p:spPr>
          <a:xfrm>
            <a:off x="228600" y="304800"/>
            <a:ext cx="8534400" cy="62484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8200" y="685800"/>
            <a:ext cx="7467600" cy="5486400"/>
          </a:xfrm>
        </p:spPr>
        <p:txBody>
          <a:bodyPr>
            <a:normAutofit fontScale="47500" lnSpcReduction="20000"/>
          </a:bodyPr>
          <a:lstStyle/>
          <a:p>
            <a:endParaRPr lang="sk-SK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67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WHOSE JACKET IS THIS?</a:t>
            </a:r>
          </a:p>
          <a:p>
            <a:endParaRPr lang="sk-SK" sz="67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4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ANGLICKÝ JAZYK – 9. ROČNÍK</a:t>
            </a:r>
          </a:p>
          <a:p>
            <a:endParaRPr lang="sk-SK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9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4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Daniela </a:t>
            </a:r>
            <a:r>
              <a:rPr lang="sk-SK" sz="4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Vallušová</a:t>
            </a:r>
            <a:endParaRPr lang="sk-SK" sz="4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4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stiahnuť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524000"/>
            <a:ext cx="2667000" cy="2826041"/>
          </a:xfrm>
          <a:prstGeom prst="rect">
            <a:avLst/>
          </a:prstGeom>
        </p:spPr>
      </p:pic>
      <p:pic>
        <p:nvPicPr>
          <p:cNvPr id="5" name="Obrázok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524000"/>
            <a:ext cx="2819400" cy="2819400"/>
          </a:xfrm>
          <a:prstGeom prst="rect">
            <a:avLst/>
          </a:prstGeom>
        </p:spPr>
      </p:pic>
      <p:pic>
        <p:nvPicPr>
          <p:cNvPr id="4" name="Obrázok 3" descr="126626952-kids-play-sports-children-sports-team-united-ready-to-play-game-children-team-sport-youth-sports-f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0"/>
            <a:ext cx="2819400" cy="28194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VOCABULARY – SLOVNÍČEK</a:t>
            </a:r>
          </a:p>
          <a:p>
            <a:pPr algn="ctr">
              <a:buNone/>
            </a:pPr>
            <a:endParaRPr lang="sk-SK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4400" y="5029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tím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810000" y="5029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jacket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bunda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705600" y="4953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trainers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tenisky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1981200" y="57912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https://www.youtube.com/watch?v=1uiaMsTnys8</a:t>
            </a:r>
            <a:endParaRPr lang="sk-SK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stiahnuť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24000"/>
            <a:ext cx="2681827" cy="2588138"/>
          </a:xfrm>
          <a:prstGeom prst="rect">
            <a:avLst/>
          </a:prstGeom>
        </p:spPr>
      </p:pic>
      <p:pic>
        <p:nvPicPr>
          <p:cNvPr id="5" name="Obrázok 4" descr="stiahnuť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524000"/>
            <a:ext cx="1781175" cy="2571750"/>
          </a:xfrm>
          <a:prstGeom prst="rect">
            <a:avLst/>
          </a:prstGeom>
        </p:spPr>
      </p:pic>
      <p:pic>
        <p:nvPicPr>
          <p:cNvPr id="4" name="Obrázok 3" descr="stiahnuť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0"/>
            <a:ext cx="2590800" cy="259080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VOCABULARY – SLOVNÍČEK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914400" y="4800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trophy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trofej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657600" y="4800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player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hráč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248400" y="4800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kick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kopnúť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133600" y="56388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https://www.youtube.com/watch?v=1uiaMsTnys8</a:t>
            </a:r>
            <a:endParaRPr lang="sk-SK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VOCABULARY – SLOVNÍČEK</a:t>
            </a:r>
          </a:p>
          <a:p>
            <a:pPr algn="ctr">
              <a:buNone/>
            </a:pPr>
            <a:endParaRPr lang="sk-SK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cute-littlle-boy-playing-football-kid-having-fun-vector-21705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2133600" cy="2306595"/>
          </a:xfrm>
          <a:prstGeom prst="rect">
            <a:avLst/>
          </a:prstGeom>
        </p:spPr>
      </p:pic>
      <p:pic>
        <p:nvPicPr>
          <p:cNvPr id="5" name="Obrázok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828800"/>
            <a:ext cx="2286000" cy="2286000"/>
          </a:xfrm>
          <a:prstGeom prst="rect">
            <a:avLst/>
          </a:prstGeom>
        </p:spPr>
      </p:pic>
      <p:pic>
        <p:nvPicPr>
          <p:cNvPr id="6" name="Obrázok 5" descr="stiahnuť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28800"/>
            <a:ext cx="1752600" cy="2327812"/>
          </a:xfrm>
          <a:prstGeom prst="rect">
            <a:avLst/>
          </a:prstGeom>
        </p:spPr>
      </p:pic>
      <p:pic>
        <p:nvPicPr>
          <p:cNvPr id="7" name="Obrázok 6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828800"/>
            <a:ext cx="2286000" cy="228600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152400" y="4648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score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dať gól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514600" y="4648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racket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raketa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724400" y="4648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rucksack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batoh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7162800" y="4648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win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vyhrať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2209800" y="56388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https://www.youtube.com/watch?v=1uiaMsTnys8</a:t>
            </a:r>
            <a:endParaRPr lang="sk-SK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6019800" cy="3014138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LISTEN AND READ</a:t>
            </a:r>
          </a:p>
          <a:p>
            <a:pPr algn="just">
              <a:buNone/>
            </a:pPr>
            <a:endParaRPr lang="sk-SK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on.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>
              <a:buNone/>
            </a:pP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Max: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sk-SK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against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Holly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3400" y="59436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https://www.youtube.com/watch?v=1uiaMsTnys8</a:t>
            </a:r>
            <a:endParaRPr lang="sk-SK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sk-SK" sz="2000" dirty="0">
              <a:solidFill>
                <a:srgbClr val="000000"/>
              </a:solidFill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sk-SK" sz="2000" dirty="0">
              <a:solidFill>
                <a:srgbClr val="000000"/>
              </a:solidFill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sk-SK" sz="2000" dirty="0">
              <a:solidFill>
                <a:srgbClr val="000000"/>
              </a:solidFill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cold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jackets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Max: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Whose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jacket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Amy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57200" y="60198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https://www.youtube.com/watch?v=1uiaMsTnys8</a:t>
            </a:r>
            <a:endParaRPr lang="sk-SK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014113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Amy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my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jacket´s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Max: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And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jacket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are,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Holly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457200" y="61722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https://www.youtube.com/watch?v=1uiaMsTnys8</a:t>
            </a:r>
            <a:endParaRPr lang="sk-SK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124778" cy="3606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94360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Holly</a:t>
            </a:r>
            <a:r>
              <a:rPr lang="sk-SK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jacket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Are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And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really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big.</a:t>
            </a:r>
          </a:p>
          <a:p>
            <a:pPr>
              <a:buNone/>
            </a:pPr>
            <a:r>
              <a:rPr lang="sk-SK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Oh no!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I´ve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sk-SK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endParaRPr lang="sk-SK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533400" y="60960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https://www.youtube.com/watch?v=1uiaMsTnys8</a:t>
            </a:r>
            <a:endParaRPr lang="sk-SK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6646495" cy="341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1">
      <a:dk1>
        <a:srgbClr val="FFC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229</Words>
  <PresentationFormat>Prezentácia na obrazovke (4:3)</PresentationFormat>
  <Paragraphs>105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DOMA</dc:creator>
  <cp:lastModifiedBy>Juraj Valluš</cp:lastModifiedBy>
  <cp:revision>12</cp:revision>
  <dcterms:created xsi:type="dcterms:W3CDTF">2020-11-03T12:55:14Z</dcterms:created>
  <dcterms:modified xsi:type="dcterms:W3CDTF">2020-11-05T07:05:03Z</dcterms:modified>
</cp:coreProperties>
</file>