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7" r:id="rId6"/>
    <p:sldId id="262" r:id="rId7"/>
    <p:sldId id="264" r:id="rId8"/>
    <p:sldId id="265" r:id="rId9"/>
    <p:sldId id="268" r:id="rId10"/>
  </p:sldIdLst>
  <p:sldSz cx="12192000" cy="6858000"/>
  <p:notesSz cx="6858000" cy="9144000"/>
  <p:defaultTextStyle>
    <a:defPPr>
      <a:defRPr lang="sk-SK"/>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107" d="100"/>
          <a:sy n="107" d="100"/>
        </p:scale>
        <p:origin x="-102" y="-20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p:cNvSpPr>
            <a:spLocks noGrp="1"/>
          </p:cNvSpPr>
          <p:nvPr>
            <p:ph type="dt" sz="half" idx="10"/>
          </p:nvPr>
        </p:nvSpPr>
        <p:spPr/>
        <p:txBody>
          <a:bodyPr/>
          <a:lstStyle>
            <a:lvl1pPr>
              <a:defRPr/>
            </a:lvl1pPr>
          </a:lstStyle>
          <a:p>
            <a:pPr>
              <a:defRPr/>
            </a:pPr>
            <a:fld id="{DFD60FCC-0FE1-4CBD-B5C6-C6C37F2EB653}" type="datetimeFigureOut">
              <a:rPr lang="sk-SK"/>
              <a:pPr>
                <a:defRPr/>
              </a:pPr>
              <a:t>14. 12. 2021</a:t>
            </a:fld>
            <a:endParaRPr lang="sk-SK"/>
          </a:p>
        </p:txBody>
      </p:sp>
      <p:sp>
        <p:nvSpPr>
          <p:cNvPr id="5" name="Zástupný objekt pre pätu 4"/>
          <p:cNvSpPr>
            <a:spLocks noGrp="1"/>
          </p:cNvSpPr>
          <p:nvPr>
            <p:ph type="ftr" sz="quarter" idx="11"/>
          </p:nvPr>
        </p:nvSpPr>
        <p:spPr/>
        <p:txBody>
          <a:bodyPr/>
          <a:lstStyle>
            <a:lvl1pPr>
              <a:defRPr/>
            </a:lvl1pPr>
          </a:lstStyle>
          <a:p>
            <a:pPr>
              <a:defRPr/>
            </a:pPr>
            <a:endParaRPr lang="sk-SK"/>
          </a:p>
        </p:txBody>
      </p:sp>
      <p:sp>
        <p:nvSpPr>
          <p:cNvPr id="6" name="Zástupný objekt pre číslo snímky 5"/>
          <p:cNvSpPr>
            <a:spLocks noGrp="1"/>
          </p:cNvSpPr>
          <p:nvPr>
            <p:ph type="sldNum" sz="quarter" idx="12"/>
          </p:nvPr>
        </p:nvSpPr>
        <p:spPr/>
        <p:txBody>
          <a:bodyPr/>
          <a:lstStyle>
            <a:lvl1pPr>
              <a:defRPr/>
            </a:lvl1pPr>
          </a:lstStyle>
          <a:p>
            <a:fld id="{04390146-F56A-4DB8-932F-4289EBDA6E2F}" type="slidenum">
              <a:rPr lang="sk-SK"/>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Kliknutím upravte štýl predlohy nadpisu</a:t>
            </a:r>
          </a:p>
        </p:txBody>
      </p:sp>
      <p:sp>
        <p:nvSpPr>
          <p:cNvPr id="3" name="Zástupný zvislý text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lvl1pPr>
              <a:defRPr/>
            </a:lvl1pPr>
          </a:lstStyle>
          <a:p>
            <a:pPr>
              <a:defRPr/>
            </a:pPr>
            <a:fld id="{6BB3EC32-2AE4-4B67-8B7D-256CC963E6D5}" type="datetimeFigureOut">
              <a:rPr lang="sk-SK"/>
              <a:pPr>
                <a:defRPr/>
              </a:pPr>
              <a:t>14. 12. 2021</a:t>
            </a:fld>
            <a:endParaRPr lang="sk-SK"/>
          </a:p>
        </p:txBody>
      </p:sp>
      <p:sp>
        <p:nvSpPr>
          <p:cNvPr id="5" name="Zástupný objekt pre pätu 4"/>
          <p:cNvSpPr>
            <a:spLocks noGrp="1"/>
          </p:cNvSpPr>
          <p:nvPr>
            <p:ph type="ftr" sz="quarter" idx="11"/>
          </p:nvPr>
        </p:nvSpPr>
        <p:spPr/>
        <p:txBody>
          <a:bodyPr/>
          <a:lstStyle>
            <a:lvl1pPr>
              <a:defRPr/>
            </a:lvl1pPr>
          </a:lstStyle>
          <a:p>
            <a:pPr>
              <a:defRPr/>
            </a:pPr>
            <a:endParaRPr lang="sk-SK"/>
          </a:p>
        </p:txBody>
      </p:sp>
      <p:sp>
        <p:nvSpPr>
          <p:cNvPr id="6" name="Zástupný objekt pre číslo snímky 5"/>
          <p:cNvSpPr>
            <a:spLocks noGrp="1"/>
          </p:cNvSpPr>
          <p:nvPr>
            <p:ph type="sldNum" sz="quarter" idx="12"/>
          </p:nvPr>
        </p:nvSpPr>
        <p:spPr/>
        <p:txBody>
          <a:bodyPr/>
          <a:lstStyle>
            <a:lvl1pPr>
              <a:defRPr/>
            </a:lvl1pPr>
          </a:lstStyle>
          <a:p>
            <a:fld id="{AC638A79-FE94-422F-BE6E-51CA41173AAC}" type="slidenum">
              <a:rPr lang="sk-SK"/>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lvl1pPr>
              <a:defRPr/>
            </a:lvl1pPr>
          </a:lstStyle>
          <a:p>
            <a:pPr>
              <a:defRPr/>
            </a:pPr>
            <a:fld id="{8CE01BDE-9FC6-46A7-A96B-393882D98703}" type="datetimeFigureOut">
              <a:rPr lang="sk-SK"/>
              <a:pPr>
                <a:defRPr/>
              </a:pPr>
              <a:t>14. 12. 2021</a:t>
            </a:fld>
            <a:endParaRPr lang="sk-SK"/>
          </a:p>
        </p:txBody>
      </p:sp>
      <p:sp>
        <p:nvSpPr>
          <p:cNvPr id="5" name="Zástupný objekt pre pätu 4"/>
          <p:cNvSpPr>
            <a:spLocks noGrp="1"/>
          </p:cNvSpPr>
          <p:nvPr>
            <p:ph type="ftr" sz="quarter" idx="11"/>
          </p:nvPr>
        </p:nvSpPr>
        <p:spPr/>
        <p:txBody>
          <a:bodyPr/>
          <a:lstStyle>
            <a:lvl1pPr>
              <a:defRPr/>
            </a:lvl1pPr>
          </a:lstStyle>
          <a:p>
            <a:pPr>
              <a:defRPr/>
            </a:pPr>
            <a:endParaRPr lang="sk-SK"/>
          </a:p>
        </p:txBody>
      </p:sp>
      <p:sp>
        <p:nvSpPr>
          <p:cNvPr id="6" name="Zástupný objekt pre číslo snímky 5"/>
          <p:cNvSpPr>
            <a:spLocks noGrp="1"/>
          </p:cNvSpPr>
          <p:nvPr>
            <p:ph type="sldNum" sz="quarter" idx="12"/>
          </p:nvPr>
        </p:nvSpPr>
        <p:spPr/>
        <p:txBody>
          <a:bodyPr/>
          <a:lstStyle>
            <a:lvl1pPr>
              <a:defRPr/>
            </a:lvl1pPr>
          </a:lstStyle>
          <a:p>
            <a:fld id="{86A22FB5-6BC4-4BCB-B9E4-5C0E6923592A}" type="slidenum">
              <a:rPr lang="sk-SK"/>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Kliknutím upravte štýl predlohy nadpisu</a:t>
            </a:r>
          </a:p>
        </p:txBody>
      </p:sp>
      <p:sp>
        <p:nvSpPr>
          <p:cNvPr id="3" name="Zástupný objekt pre obsah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lvl1pPr>
              <a:defRPr/>
            </a:lvl1pPr>
          </a:lstStyle>
          <a:p>
            <a:pPr>
              <a:defRPr/>
            </a:pPr>
            <a:fld id="{63337218-706F-493D-9770-EFAC41FBEE30}" type="datetimeFigureOut">
              <a:rPr lang="sk-SK"/>
              <a:pPr>
                <a:defRPr/>
              </a:pPr>
              <a:t>14. 12. 2021</a:t>
            </a:fld>
            <a:endParaRPr lang="sk-SK"/>
          </a:p>
        </p:txBody>
      </p:sp>
      <p:sp>
        <p:nvSpPr>
          <p:cNvPr id="5" name="Zástupný objekt pre pätu 4"/>
          <p:cNvSpPr>
            <a:spLocks noGrp="1"/>
          </p:cNvSpPr>
          <p:nvPr>
            <p:ph type="ftr" sz="quarter" idx="11"/>
          </p:nvPr>
        </p:nvSpPr>
        <p:spPr/>
        <p:txBody>
          <a:bodyPr/>
          <a:lstStyle>
            <a:lvl1pPr>
              <a:defRPr/>
            </a:lvl1pPr>
          </a:lstStyle>
          <a:p>
            <a:pPr>
              <a:defRPr/>
            </a:pPr>
            <a:endParaRPr lang="sk-SK"/>
          </a:p>
        </p:txBody>
      </p:sp>
      <p:sp>
        <p:nvSpPr>
          <p:cNvPr id="6" name="Zástupný objekt pre číslo snímky 5"/>
          <p:cNvSpPr>
            <a:spLocks noGrp="1"/>
          </p:cNvSpPr>
          <p:nvPr>
            <p:ph type="sldNum" sz="quarter" idx="12"/>
          </p:nvPr>
        </p:nvSpPr>
        <p:spPr/>
        <p:txBody>
          <a:bodyPr/>
          <a:lstStyle>
            <a:lvl1pPr>
              <a:defRPr/>
            </a:lvl1pPr>
          </a:lstStyle>
          <a:p>
            <a:fld id="{2A59FFF7-6609-4CAB-AC1C-C710D6CDE1D5}" type="slidenum">
              <a:rPr lang="sk-SK"/>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p:cNvSpPr>
            <a:spLocks noGrp="1"/>
          </p:cNvSpPr>
          <p:nvPr>
            <p:ph type="dt" sz="half" idx="10"/>
          </p:nvPr>
        </p:nvSpPr>
        <p:spPr/>
        <p:txBody>
          <a:bodyPr/>
          <a:lstStyle>
            <a:lvl1pPr>
              <a:defRPr/>
            </a:lvl1pPr>
          </a:lstStyle>
          <a:p>
            <a:pPr>
              <a:defRPr/>
            </a:pPr>
            <a:fld id="{05B25E08-8431-46D5-B1D6-E97F1D5B9486}" type="datetimeFigureOut">
              <a:rPr lang="sk-SK"/>
              <a:pPr>
                <a:defRPr/>
              </a:pPr>
              <a:t>14. 12. 2021</a:t>
            </a:fld>
            <a:endParaRPr lang="sk-SK"/>
          </a:p>
        </p:txBody>
      </p:sp>
      <p:sp>
        <p:nvSpPr>
          <p:cNvPr id="5" name="Zástupný objekt pre pätu 4"/>
          <p:cNvSpPr>
            <a:spLocks noGrp="1"/>
          </p:cNvSpPr>
          <p:nvPr>
            <p:ph type="ftr" sz="quarter" idx="11"/>
          </p:nvPr>
        </p:nvSpPr>
        <p:spPr/>
        <p:txBody>
          <a:bodyPr/>
          <a:lstStyle>
            <a:lvl1pPr>
              <a:defRPr/>
            </a:lvl1pPr>
          </a:lstStyle>
          <a:p>
            <a:pPr>
              <a:defRPr/>
            </a:pPr>
            <a:endParaRPr lang="sk-SK"/>
          </a:p>
        </p:txBody>
      </p:sp>
      <p:sp>
        <p:nvSpPr>
          <p:cNvPr id="6" name="Zástupný objekt pre číslo snímky 5"/>
          <p:cNvSpPr>
            <a:spLocks noGrp="1"/>
          </p:cNvSpPr>
          <p:nvPr>
            <p:ph type="sldNum" sz="quarter" idx="12"/>
          </p:nvPr>
        </p:nvSpPr>
        <p:spPr/>
        <p:txBody>
          <a:bodyPr/>
          <a:lstStyle>
            <a:lvl1pPr>
              <a:defRPr/>
            </a:lvl1pPr>
          </a:lstStyle>
          <a:p>
            <a:fld id="{3CFC6F5C-64D7-4231-AD3C-6E5AA32D425B}" type="slidenum">
              <a:rPr lang="sk-SK"/>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Kliknutím upravte štýl predlohy nadpisu</a:t>
            </a:r>
          </a:p>
        </p:txBody>
      </p:sp>
      <p:sp>
        <p:nvSpPr>
          <p:cNvPr id="3" name="Zástupný objekt pre obsah 2"/>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3"/>
          <p:cNvSpPr>
            <a:spLocks noGrp="1"/>
          </p:cNvSpPr>
          <p:nvPr>
            <p:ph type="dt" sz="half" idx="10"/>
          </p:nvPr>
        </p:nvSpPr>
        <p:spPr/>
        <p:txBody>
          <a:bodyPr/>
          <a:lstStyle>
            <a:lvl1pPr>
              <a:defRPr/>
            </a:lvl1pPr>
          </a:lstStyle>
          <a:p>
            <a:pPr>
              <a:defRPr/>
            </a:pPr>
            <a:fld id="{4457BBC8-4E8C-4A75-88E9-74C74A9DFD84}" type="datetimeFigureOut">
              <a:rPr lang="sk-SK"/>
              <a:pPr>
                <a:defRPr/>
              </a:pPr>
              <a:t>14. 12. 2021</a:t>
            </a:fld>
            <a:endParaRPr lang="sk-SK"/>
          </a:p>
        </p:txBody>
      </p:sp>
      <p:sp>
        <p:nvSpPr>
          <p:cNvPr id="6" name="Zástupný objekt pre pätu 4"/>
          <p:cNvSpPr>
            <a:spLocks noGrp="1"/>
          </p:cNvSpPr>
          <p:nvPr>
            <p:ph type="ftr" sz="quarter" idx="11"/>
          </p:nvPr>
        </p:nvSpPr>
        <p:spPr/>
        <p:txBody>
          <a:bodyPr/>
          <a:lstStyle>
            <a:lvl1pPr>
              <a:defRPr/>
            </a:lvl1pPr>
          </a:lstStyle>
          <a:p>
            <a:pPr>
              <a:defRPr/>
            </a:pPr>
            <a:endParaRPr lang="sk-SK"/>
          </a:p>
        </p:txBody>
      </p:sp>
      <p:sp>
        <p:nvSpPr>
          <p:cNvPr id="7" name="Zástupný objekt pre číslo snímky 5"/>
          <p:cNvSpPr>
            <a:spLocks noGrp="1"/>
          </p:cNvSpPr>
          <p:nvPr>
            <p:ph type="sldNum" sz="quarter" idx="12"/>
          </p:nvPr>
        </p:nvSpPr>
        <p:spPr/>
        <p:txBody>
          <a:bodyPr/>
          <a:lstStyle>
            <a:lvl1pPr>
              <a:defRPr/>
            </a:lvl1pPr>
          </a:lstStyle>
          <a:p>
            <a:fld id="{42FBF06E-A31A-4497-8E9B-459C493D83C5}" type="slidenum">
              <a:rPr lang="sk-SK"/>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3"/>
          <p:cNvSpPr>
            <a:spLocks noGrp="1"/>
          </p:cNvSpPr>
          <p:nvPr>
            <p:ph type="dt" sz="half" idx="10"/>
          </p:nvPr>
        </p:nvSpPr>
        <p:spPr/>
        <p:txBody>
          <a:bodyPr/>
          <a:lstStyle>
            <a:lvl1pPr>
              <a:defRPr/>
            </a:lvl1pPr>
          </a:lstStyle>
          <a:p>
            <a:pPr>
              <a:defRPr/>
            </a:pPr>
            <a:fld id="{173ED516-BA8B-4F15-B840-8891D8960FA2}" type="datetimeFigureOut">
              <a:rPr lang="sk-SK"/>
              <a:pPr>
                <a:defRPr/>
              </a:pPr>
              <a:t>14. 12. 2021</a:t>
            </a:fld>
            <a:endParaRPr lang="sk-SK"/>
          </a:p>
        </p:txBody>
      </p:sp>
      <p:sp>
        <p:nvSpPr>
          <p:cNvPr id="8" name="Zástupný objekt pre pätu 4"/>
          <p:cNvSpPr>
            <a:spLocks noGrp="1"/>
          </p:cNvSpPr>
          <p:nvPr>
            <p:ph type="ftr" sz="quarter" idx="11"/>
          </p:nvPr>
        </p:nvSpPr>
        <p:spPr/>
        <p:txBody>
          <a:bodyPr/>
          <a:lstStyle>
            <a:lvl1pPr>
              <a:defRPr/>
            </a:lvl1pPr>
          </a:lstStyle>
          <a:p>
            <a:pPr>
              <a:defRPr/>
            </a:pPr>
            <a:endParaRPr lang="sk-SK"/>
          </a:p>
        </p:txBody>
      </p:sp>
      <p:sp>
        <p:nvSpPr>
          <p:cNvPr id="9" name="Zástupný objekt pre číslo snímky 5"/>
          <p:cNvSpPr>
            <a:spLocks noGrp="1"/>
          </p:cNvSpPr>
          <p:nvPr>
            <p:ph type="sldNum" sz="quarter" idx="12"/>
          </p:nvPr>
        </p:nvSpPr>
        <p:spPr/>
        <p:txBody>
          <a:bodyPr/>
          <a:lstStyle>
            <a:lvl1pPr>
              <a:defRPr/>
            </a:lvl1pPr>
          </a:lstStyle>
          <a:p>
            <a:fld id="{4F6C9D05-CD38-4615-A590-CA8A33DF4B47}" type="slidenum">
              <a:rPr lang="sk-SK"/>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Kliknutím upravte štýl predlohy nadpisu</a:t>
            </a:r>
          </a:p>
        </p:txBody>
      </p:sp>
      <p:sp>
        <p:nvSpPr>
          <p:cNvPr id="3" name="Zástupný objekt pre dátum 3"/>
          <p:cNvSpPr>
            <a:spLocks noGrp="1"/>
          </p:cNvSpPr>
          <p:nvPr>
            <p:ph type="dt" sz="half" idx="10"/>
          </p:nvPr>
        </p:nvSpPr>
        <p:spPr/>
        <p:txBody>
          <a:bodyPr/>
          <a:lstStyle>
            <a:lvl1pPr>
              <a:defRPr/>
            </a:lvl1pPr>
          </a:lstStyle>
          <a:p>
            <a:pPr>
              <a:defRPr/>
            </a:pPr>
            <a:fld id="{5B987531-563C-4790-BB40-46A7EAADFAF5}" type="datetimeFigureOut">
              <a:rPr lang="sk-SK"/>
              <a:pPr>
                <a:defRPr/>
              </a:pPr>
              <a:t>14. 12. 2021</a:t>
            </a:fld>
            <a:endParaRPr lang="sk-SK"/>
          </a:p>
        </p:txBody>
      </p:sp>
      <p:sp>
        <p:nvSpPr>
          <p:cNvPr id="4" name="Zástupný objekt pre pätu 4"/>
          <p:cNvSpPr>
            <a:spLocks noGrp="1"/>
          </p:cNvSpPr>
          <p:nvPr>
            <p:ph type="ftr" sz="quarter" idx="11"/>
          </p:nvPr>
        </p:nvSpPr>
        <p:spPr/>
        <p:txBody>
          <a:bodyPr/>
          <a:lstStyle>
            <a:lvl1pPr>
              <a:defRPr/>
            </a:lvl1pPr>
          </a:lstStyle>
          <a:p>
            <a:pPr>
              <a:defRPr/>
            </a:pPr>
            <a:endParaRPr lang="sk-SK"/>
          </a:p>
        </p:txBody>
      </p:sp>
      <p:sp>
        <p:nvSpPr>
          <p:cNvPr id="5" name="Zástupný objekt pre číslo snímky 5"/>
          <p:cNvSpPr>
            <a:spLocks noGrp="1"/>
          </p:cNvSpPr>
          <p:nvPr>
            <p:ph type="sldNum" sz="quarter" idx="12"/>
          </p:nvPr>
        </p:nvSpPr>
        <p:spPr/>
        <p:txBody>
          <a:bodyPr/>
          <a:lstStyle>
            <a:lvl1pPr>
              <a:defRPr/>
            </a:lvl1pPr>
          </a:lstStyle>
          <a:p>
            <a:fld id="{3BBCF1C5-5939-4BC5-9894-973600F6FA99}" type="slidenum">
              <a:rPr lang="sk-SK"/>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3"/>
          <p:cNvSpPr>
            <a:spLocks noGrp="1"/>
          </p:cNvSpPr>
          <p:nvPr>
            <p:ph type="dt" sz="half" idx="10"/>
          </p:nvPr>
        </p:nvSpPr>
        <p:spPr/>
        <p:txBody>
          <a:bodyPr/>
          <a:lstStyle>
            <a:lvl1pPr>
              <a:defRPr/>
            </a:lvl1pPr>
          </a:lstStyle>
          <a:p>
            <a:pPr>
              <a:defRPr/>
            </a:pPr>
            <a:fld id="{5C849729-26C0-4D93-A051-DE2F5BAE2FFB}" type="datetimeFigureOut">
              <a:rPr lang="sk-SK"/>
              <a:pPr>
                <a:defRPr/>
              </a:pPr>
              <a:t>14. 12. 2021</a:t>
            </a:fld>
            <a:endParaRPr lang="sk-SK"/>
          </a:p>
        </p:txBody>
      </p:sp>
      <p:sp>
        <p:nvSpPr>
          <p:cNvPr id="3" name="Zástupný objekt pre pätu 4"/>
          <p:cNvSpPr>
            <a:spLocks noGrp="1"/>
          </p:cNvSpPr>
          <p:nvPr>
            <p:ph type="ftr" sz="quarter" idx="11"/>
          </p:nvPr>
        </p:nvSpPr>
        <p:spPr/>
        <p:txBody>
          <a:bodyPr/>
          <a:lstStyle>
            <a:lvl1pPr>
              <a:defRPr/>
            </a:lvl1pPr>
          </a:lstStyle>
          <a:p>
            <a:pPr>
              <a:defRPr/>
            </a:pPr>
            <a:endParaRPr lang="sk-SK"/>
          </a:p>
        </p:txBody>
      </p:sp>
      <p:sp>
        <p:nvSpPr>
          <p:cNvPr id="4" name="Zástupný objekt pre číslo snímky 5"/>
          <p:cNvSpPr>
            <a:spLocks noGrp="1"/>
          </p:cNvSpPr>
          <p:nvPr>
            <p:ph type="sldNum" sz="quarter" idx="12"/>
          </p:nvPr>
        </p:nvSpPr>
        <p:spPr/>
        <p:txBody>
          <a:bodyPr/>
          <a:lstStyle>
            <a:lvl1pPr>
              <a:defRPr/>
            </a:lvl1pPr>
          </a:lstStyle>
          <a:p>
            <a:fld id="{045F1B96-02C4-4CAE-80DE-2CDAE12D90BA}" type="slidenum">
              <a:rPr lang="sk-SK"/>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3"/>
          <p:cNvSpPr>
            <a:spLocks noGrp="1"/>
          </p:cNvSpPr>
          <p:nvPr>
            <p:ph type="dt" sz="half" idx="10"/>
          </p:nvPr>
        </p:nvSpPr>
        <p:spPr/>
        <p:txBody>
          <a:bodyPr/>
          <a:lstStyle>
            <a:lvl1pPr>
              <a:defRPr/>
            </a:lvl1pPr>
          </a:lstStyle>
          <a:p>
            <a:pPr>
              <a:defRPr/>
            </a:pPr>
            <a:fld id="{781304BF-569B-4E1A-BADF-848F339DF249}" type="datetimeFigureOut">
              <a:rPr lang="sk-SK"/>
              <a:pPr>
                <a:defRPr/>
              </a:pPr>
              <a:t>14. 12. 2021</a:t>
            </a:fld>
            <a:endParaRPr lang="sk-SK"/>
          </a:p>
        </p:txBody>
      </p:sp>
      <p:sp>
        <p:nvSpPr>
          <p:cNvPr id="6" name="Zástupný objekt pre pätu 4"/>
          <p:cNvSpPr>
            <a:spLocks noGrp="1"/>
          </p:cNvSpPr>
          <p:nvPr>
            <p:ph type="ftr" sz="quarter" idx="11"/>
          </p:nvPr>
        </p:nvSpPr>
        <p:spPr/>
        <p:txBody>
          <a:bodyPr/>
          <a:lstStyle>
            <a:lvl1pPr>
              <a:defRPr/>
            </a:lvl1pPr>
          </a:lstStyle>
          <a:p>
            <a:pPr>
              <a:defRPr/>
            </a:pPr>
            <a:endParaRPr lang="sk-SK"/>
          </a:p>
        </p:txBody>
      </p:sp>
      <p:sp>
        <p:nvSpPr>
          <p:cNvPr id="7" name="Zástupný objekt pre číslo snímky 5"/>
          <p:cNvSpPr>
            <a:spLocks noGrp="1"/>
          </p:cNvSpPr>
          <p:nvPr>
            <p:ph type="sldNum" sz="quarter" idx="12"/>
          </p:nvPr>
        </p:nvSpPr>
        <p:spPr/>
        <p:txBody>
          <a:bodyPr/>
          <a:lstStyle>
            <a:lvl1pPr>
              <a:defRPr/>
            </a:lvl1pPr>
          </a:lstStyle>
          <a:p>
            <a:fld id="{ACEBDE01-EA32-4BC1-988F-24CFE50FA338}" type="slidenum">
              <a:rPr lang="sk-SK"/>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3"/>
          <p:cNvSpPr>
            <a:spLocks noGrp="1"/>
          </p:cNvSpPr>
          <p:nvPr>
            <p:ph type="dt" sz="half" idx="10"/>
          </p:nvPr>
        </p:nvSpPr>
        <p:spPr/>
        <p:txBody>
          <a:bodyPr/>
          <a:lstStyle>
            <a:lvl1pPr>
              <a:defRPr/>
            </a:lvl1pPr>
          </a:lstStyle>
          <a:p>
            <a:pPr>
              <a:defRPr/>
            </a:pPr>
            <a:fld id="{FAB22D50-90CE-4070-9DF5-9780E82924C5}" type="datetimeFigureOut">
              <a:rPr lang="sk-SK"/>
              <a:pPr>
                <a:defRPr/>
              </a:pPr>
              <a:t>14. 12. 2021</a:t>
            </a:fld>
            <a:endParaRPr lang="sk-SK"/>
          </a:p>
        </p:txBody>
      </p:sp>
      <p:sp>
        <p:nvSpPr>
          <p:cNvPr id="6" name="Zástupný objekt pre pätu 4"/>
          <p:cNvSpPr>
            <a:spLocks noGrp="1"/>
          </p:cNvSpPr>
          <p:nvPr>
            <p:ph type="ftr" sz="quarter" idx="11"/>
          </p:nvPr>
        </p:nvSpPr>
        <p:spPr/>
        <p:txBody>
          <a:bodyPr/>
          <a:lstStyle>
            <a:lvl1pPr>
              <a:defRPr/>
            </a:lvl1pPr>
          </a:lstStyle>
          <a:p>
            <a:pPr>
              <a:defRPr/>
            </a:pPr>
            <a:endParaRPr lang="sk-SK"/>
          </a:p>
        </p:txBody>
      </p:sp>
      <p:sp>
        <p:nvSpPr>
          <p:cNvPr id="7" name="Zástupný objekt pre číslo snímky 5"/>
          <p:cNvSpPr>
            <a:spLocks noGrp="1"/>
          </p:cNvSpPr>
          <p:nvPr>
            <p:ph type="sldNum" sz="quarter" idx="12"/>
          </p:nvPr>
        </p:nvSpPr>
        <p:spPr/>
        <p:txBody>
          <a:bodyPr/>
          <a:lstStyle>
            <a:lvl1pPr>
              <a:defRPr/>
            </a:lvl1pPr>
          </a:lstStyle>
          <a:p>
            <a:fld id="{87BD292B-DEFA-41C3-A81D-7B0B555F68A6}" type="slidenum">
              <a:rPr lang="sk-SK"/>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Zástupný objekt pre nadpis 1"/>
          <p:cNvSpPr>
            <a:spLocks noGrp="1" noChangeArrowheads="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altLang="sk-SK" smtClean="0"/>
              <a:t>Kliknutím upravte štýl predlohy nadpisu</a:t>
            </a:r>
          </a:p>
        </p:txBody>
      </p:sp>
      <p:sp>
        <p:nvSpPr>
          <p:cNvPr id="1027" name="Zástupný text 2"/>
          <p:cNvSpPr>
            <a:spLocks noGrp="1" noChangeArrowheads="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altLang="sk-SK" smtClean="0"/>
              <a:t>Kliknite sem a upravte štýly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4BE9084-83F6-40A9-9DE3-FEE064EC5430}" type="datetimeFigureOut">
              <a:rPr lang="sk-SK"/>
              <a:pPr>
                <a:defRPr/>
              </a:pPr>
              <a:t>14. 12. 2021</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ACF87DB-4BBC-4492-A41D-293DDFDAAE43}" type="slidenum">
              <a:rPr lang="sk-SK"/>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11.gi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Nadpis 1"/>
          <p:cNvSpPr>
            <a:spLocks noGrp="1" noChangeArrowheads="1"/>
          </p:cNvSpPr>
          <p:nvPr>
            <p:ph type="ctrTitle"/>
          </p:nvPr>
        </p:nvSpPr>
        <p:spPr>
          <a:xfrm>
            <a:off x="1586144" y="568618"/>
            <a:ext cx="9144000" cy="1298575"/>
          </a:xfrm>
        </p:spPr>
        <p:txBody>
          <a:bodyPr/>
          <a:lstStyle/>
          <a:p>
            <a:pPr eaLnBrk="1" hangingPunct="1"/>
            <a:r>
              <a:rPr lang="sk-SK" altLang="sk-SK" b="1" dirty="0" smtClean="0">
                <a:latin typeface="Calibri" pitchFamily="34" charset="0"/>
              </a:rPr>
              <a:t>Margita  </a:t>
            </a:r>
            <a:r>
              <a:rPr lang="sk-SK" altLang="sk-SK" b="1" dirty="0" err="1" smtClean="0">
                <a:latin typeface="Calibri" pitchFamily="34" charset="0"/>
              </a:rPr>
              <a:t>Figuli</a:t>
            </a:r>
            <a:endParaRPr lang="sk-SK" altLang="sk-SK" b="1" dirty="0" smtClean="0">
              <a:latin typeface="Calibri" pitchFamily="34" charset="0"/>
            </a:endParaRPr>
          </a:p>
        </p:txBody>
      </p:sp>
      <p:sp>
        <p:nvSpPr>
          <p:cNvPr id="2051" name="Podnadpis 2"/>
          <p:cNvSpPr>
            <a:spLocks noGrp="1" noChangeArrowheads="1"/>
          </p:cNvSpPr>
          <p:nvPr>
            <p:ph type="subTitle" idx="1"/>
          </p:nvPr>
        </p:nvSpPr>
        <p:spPr>
          <a:xfrm>
            <a:off x="1692676" y="1551373"/>
            <a:ext cx="9111449" cy="1209583"/>
          </a:xfrm>
        </p:spPr>
        <p:txBody>
          <a:bodyPr/>
          <a:lstStyle/>
          <a:p>
            <a:pPr eaLnBrk="1" hangingPunct="1"/>
            <a:endParaRPr lang="sk-SK" altLang="sk-SK" sz="3600" b="1" dirty="0" smtClean="0">
              <a:latin typeface="Comic Sans MS" pitchFamily="66" charset="0"/>
            </a:endParaRPr>
          </a:p>
          <a:p>
            <a:pPr eaLnBrk="1" hangingPunct="1"/>
            <a:endParaRPr lang="sk-SK" altLang="sk-SK" sz="3600" b="1" dirty="0" smtClean="0">
              <a:latin typeface="Comic Sans MS" pitchFamily="66" charset="0"/>
            </a:endParaRPr>
          </a:p>
          <a:p>
            <a:pPr eaLnBrk="1" hangingPunct="1"/>
            <a:r>
              <a:rPr lang="sk-SK" altLang="sk-SK" sz="3600" b="1" dirty="0" smtClean="0">
                <a:latin typeface="Calibri" pitchFamily="34" charset="0"/>
              </a:rPr>
              <a:t>Tri </a:t>
            </a:r>
            <a:r>
              <a:rPr lang="sk-SK" altLang="sk-SK" sz="3600" b="1" dirty="0" smtClean="0">
                <a:latin typeface="Calibri" pitchFamily="34" charset="0"/>
              </a:rPr>
              <a:t>gaštanové </a:t>
            </a:r>
            <a:r>
              <a:rPr lang="sk-SK" altLang="sk-SK" sz="3600" b="1" dirty="0" smtClean="0">
                <a:latin typeface="Calibri" pitchFamily="34" charset="0"/>
              </a:rPr>
              <a:t>kone</a:t>
            </a:r>
          </a:p>
          <a:p>
            <a:pPr eaLnBrk="1" hangingPunct="1"/>
            <a:endParaRPr lang="sk-SK" altLang="sk-SK" sz="3600" b="1" dirty="0" smtClean="0">
              <a:latin typeface="Comic Sans MS" pitchFamily="66" charset="0"/>
            </a:endParaRPr>
          </a:p>
          <a:p>
            <a:pPr eaLnBrk="1" hangingPunct="1"/>
            <a:endParaRPr lang="sk-SK" altLang="sk-SK" sz="3600" b="1" dirty="0" smtClean="0">
              <a:latin typeface="Comic Sans MS" pitchFamily="66" charset="0"/>
            </a:endParaRPr>
          </a:p>
          <a:p>
            <a:pPr eaLnBrk="1" hangingPunct="1"/>
            <a:r>
              <a:rPr lang="sk-SK" altLang="sk-SK" sz="2800" dirty="0" smtClean="0">
                <a:latin typeface="Calibri" pitchFamily="34" charset="0"/>
              </a:rPr>
              <a:t>Literatúra, 8. ročník</a:t>
            </a:r>
            <a:endParaRPr lang="sk-SK" altLang="sk-SK" sz="2800"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noChangeArrowheads="1"/>
          </p:cNvSpPr>
          <p:nvPr>
            <p:ph type="title"/>
          </p:nvPr>
        </p:nvSpPr>
        <p:spPr/>
        <p:txBody>
          <a:bodyPr/>
          <a:lstStyle/>
          <a:p>
            <a:pPr eaLnBrk="1" hangingPunct="1"/>
            <a:r>
              <a:rPr lang="sk-SK" altLang="sk-SK" smtClean="0">
                <a:solidFill>
                  <a:schemeClr val="bg1"/>
                </a:solidFill>
                <a:latin typeface="Algerian" pitchFamily="82" charset="0"/>
              </a:rPr>
              <a:t>Margita    Figuli</a:t>
            </a:r>
          </a:p>
        </p:txBody>
      </p:sp>
      <p:sp>
        <p:nvSpPr>
          <p:cNvPr id="3" name="Zástupný objekt pre obsah 2"/>
          <p:cNvSpPr>
            <a:spLocks noGrp="1"/>
          </p:cNvSpPr>
          <p:nvPr>
            <p:ph sz="half" idx="1"/>
          </p:nvPr>
        </p:nvSpPr>
        <p:spPr>
          <a:xfrm>
            <a:off x="838200" y="1506538"/>
            <a:ext cx="5697538" cy="4670425"/>
          </a:xfrm>
        </p:spPr>
        <p:txBody>
          <a:bodyPr rtlCol="0">
            <a:normAutofit lnSpcReduction="10000"/>
          </a:bodyPr>
          <a:lstStyle/>
          <a:p>
            <a:pPr marL="0" indent="0" algn="ctr" eaLnBrk="1" fontAlgn="auto" hangingPunct="1">
              <a:lnSpc>
                <a:spcPct val="100000"/>
              </a:lnSpc>
              <a:spcBef>
                <a:spcPts val="0"/>
              </a:spcBef>
              <a:spcAft>
                <a:spcPts val="0"/>
              </a:spcAft>
              <a:buFont typeface="Arial" panose="020B0604020202020204" pitchFamily="34" charset="0"/>
              <a:buNone/>
              <a:defRPr/>
            </a:pPr>
            <a:r>
              <a:rPr lang="sk-SK" sz="2400" dirty="0">
                <a:solidFill>
                  <a:schemeClr val="bg1"/>
                </a:solidFill>
                <a:latin typeface="Comic Sans MS" panose="030F0702030302020204" pitchFamily="66" charset="0"/>
              </a:rPr>
              <a:t>*</a:t>
            </a:r>
            <a:r>
              <a:rPr lang="sk-SK" sz="2400" dirty="0">
                <a:latin typeface="Comic Sans MS" panose="030F0702030302020204" pitchFamily="66" charset="0"/>
              </a:rPr>
              <a:t>2. október 1909, Vyšný Kubín, Orava</a:t>
            </a:r>
          </a:p>
          <a:p>
            <a:pPr marL="0" indent="0" algn="ctr" eaLnBrk="1" fontAlgn="auto" hangingPunct="1">
              <a:lnSpc>
                <a:spcPct val="100000"/>
              </a:lnSpc>
              <a:spcBef>
                <a:spcPts val="0"/>
              </a:spcBef>
              <a:spcAft>
                <a:spcPts val="0"/>
              </a:spcAft>
              <a:buFont typeface="Arial" panose="020B0604020202020204" pitchFamily="34" charset="0"/>
              <a:buNone/>
              <a:defRPr/>
            </a:pPr>
            <a:r>
              <a:rPr lang="sk-SK" sz="2400" dirty="0">
                <a:latin typeface="Comic Sans MS" panose="030F0702030302020204" pitchFamily="66" charset="0"/>
              </a:rPr>
              <a:t> -                             </a:t>
            </a:r>
          </a:p>
          <a:p>
            <a:pPr marL="0" indent="0" algn="ctr" eaLnBrk="1" fontAlgn="auto" hangingPunct="1">
              <a:lnSpc>
                <a:spcPct val="100000"/>
              </a:lnSpc>
              <a:spcBef>
                <a:spcPts val="0"/>
              </a:spcBef>
              <a:spcAft>
                <a:spcPts val="0"/>
              </a:spcAft>
              <a:buFont typeface="Arial" panose="020B0604020202020204" pitchFamily="34" charset="0"/>
              <a:buNone/>
              <a:defRPr/>
            </a:pPr>
            <a:r>
              <a:rPr lang="sk-SK" sz="2400" dirty="0">
                <a:latin typeface="Comic Sans MS" panose="030F0702030302020204" pitchFamily="66" charset="0"/>
              </a:rPr>
              <a:t>† 27. marec 1995, Bratislava</a:t>
            </a:r>
          </a:p>
          <a:p>
            <a:pPr algn="just" eaLnBrk="1" fontAlgn="auto" hangingPunct="1">
              <a:lnSpc>
                <a:spcPct val="150000"/>
              </a:lnSpc>
              <a:spcAft>
                <a:spcPts val="0"/>
              </a:spcAft>
              <a:buFont typeface="Wingdings" panose="05000000000000000000" pitchFamily="2" charset="2"/>
              <a:buChar char="Ø"/>
              <a:defRPr/>
            </a:pPr>
            <a:r>
              <a:rPr lang="sk-SK" sz="2400" dirty="0">
                <a:latin typeface="Comic Sans MS" panose="030F0702030302020204" pitchFamily="66" charset="0"/>
              </a:rPr>
              <a:t> pseudonymy: Morena, Oľga Morena</a:t>
            </a:r>
          </a:p>
          <a:p>
            <a:pPr eaLnBrk="1" fontAlgn="auto" hangingPunct="1">
              <a:lnSpc>
                <a:spcPct val="150000"/>
              </a:lnSpc>
              <a:spcAft>
                <a:spcPts val="0"/>
              </a:spcAft>
              <a:buFont typeface="Wingdings" panose="05000000000000000000" pitchFamily="2" charset="2"/>
              <a:buChar char="Ø"/>
              <a:defRPr/>
            </a:pPr>
            <a:r>
              <a:rPr lang="sk-SK" dirty="0">
                <a:latin typeface="Comic Sans MS" panose="030F0702030302020204" pitchFamily="66" charset="0"/>
              </a:rPr>
              <a:t> slovenská spisovateľka, prekladateľka, autorka literatúry pre deti a mládež,</a:t>
            </a:r>
          </a:p>
          <a:p>
            <a:pPr eaLnBrk="1" fontAlgn="auto" hangingPunct="1">
              <a:lnSpc>
                <a:spcPct val="150000"/>
              </a:lnSpc>
              <a:spcAft>
                <a:spcPts val="0"/>
              </a:spcAft>
              <a:buFont typeface="Wingdings" panose="05000000000000000000" pitchFamily="2" charset="2"/>
              <a:buChar char="Ø"/>
              <a:defRPr/>
            </a:pPr>
            <a:r>
              <a:rPr lang="sk-SK" dirty="0">
                <a:latin typeface="Comic Sans MS" panose="030F0702030302020204" pitchFamily="66" charset="0"/>
              </a:rPr>
              <a:t> autorka lyrizovanej prózy.</a:t>
            </a:r>
            <a:endParaRPr lang="sk-SK" dirty="0"/>
          </a:p>
        </p:txBody>
      </p:sp>
      <p:pic>
        <p:nvPicPr>
          <p:cNvPr id="1026" name="Picture 2" descr="Výsledok vyhľadávania obrázkov pre dopyt margita figuli"/>
          <p:cNvPicPr>
            <a:picLocks noGrp="1" noChangeAspect="1" noChangeArrowheads="1"/>
          </p:cNvPicPr>
          <p:nvPr>
            <p:ph sz="half" idx="2"/>
          </p:nvPr>
        </p:nvPicPr>
        <p:blipFill rotWithShape="1">
          <a:blip r:embed="rId2"/>
          <a:srcRect b="15561"/>
          <a:stretch/>
        </p:blipFill>
        <p:spPr>
          <a:xfrm>
            <a:off x="7493000" y="1189038"/>
            <a:ext cx="3978275" cy="4743450"/>
          </a:xfrm>
          <a:effectLst>
            <a:outerShdw blurRad="190500" algn="tl" rotWithShape="0">
              <a:srgbClr val="000000">
                <a:alpha val="70000"/>
              </a:srgbClr>
            </a:outerShdw>
          </a:effectLst>
        </p:spPr>
      </p:pic>
      <p:pic>
        <p:nvPicPr>
          <p:cNvPr id="3077" name="Obrázok 4"/>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10169525" y="225425"/>
            <a:ext cx="1939925" cy="1958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noChangeArrowheads="1"/>
          </p:cNvSpPr>
          <p:nvPr>
            <p:ph type="title"/>
          </p:nvPr>
        </p:nvSpPr>
        <p:spPr/>
        <p:txBody>
          <a:bodyPr/>
          <a:lstStyle/>
          <a:p>
            <a:pPr eaLnBrk="1" hangingPunct="1"/>
            <a:r>
              <a:rPr lang="sk-SK" altLang="sk-SK" smtClean="0">
                <a:solidFill>
                  <a:schemeClr val="bg1"/>
                </a:solidFill>
                <a:latin typeface="Comic Sans MS" pitchFamily="66" charset="0"/>
              </a:rPr>
              <a:t>Tvorba</a:t>
            </a:r>
          </a:p>
        </p:txBody>
      </p:sp>
      <p:sp>
        <p:nvSpPr>
          <p:cNvPr id="3" name="Zástupný objekt pre obsah 2"/>
          <p:cNvSpPr>
            <a:spLocks noGrp="1"/>
          </p:cNvSpPr>
          <p:nvPr>
            <p:ph sz="half" idx="1"/>
          </p:nvPr>
        </p:nvSpPr>
        <p:spPr/>
        <p:txBody>
          <a:bodyPr rtlCol="0">
            <a:normAutofit/>
          </a:bodyPr>
          <a:lstStyle/>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pre deti a mládež:</a:t>
            </a:r>
          </a:p>
          <a:p>
            <a:pPr marL="0" indent="0" eaLnBrk="1" fontAlgn="auto" hangingPunct="1">
              <a:spcAft>
                <a:spcPts val="0"/>
              </a:spcAft>
              <a:buFont typeface="Arial" panose="020B0604020202020204" pitchFamily="34" charset="0"/>
              <a:buNone/>
              <a:defRPr/>
            </a:pPr>
            <a:r>
              <a:rPr lang="sk-SK" dirty="0">
                <a:latin typeface="Comic Sans MS" panose="030F0702030302020204" pitchFamily="66" charset="0"/>
              </a:rPr>
              <a:t>Mladosť</a:t>
            </a:r>
          </a:p>
          <a:p>
            <a:pPr marL="0" indent="0" eaLnBrk="1" fontAlgn="auto" hangingPunct="1">
              <a:spcAft>
                <a:spcPts val="0"/>
              </a:spcAft>
              <a:buFont typeface="Arial" panose="020B0604020202020204" pitchFamily="34" charset="0"/>
              <a:buNone/>
              <a:defRPr/>
            </a:pPr>
            <a:r>
              <a:rPr lang="sk-SK" dirty="0" err="1">
                <a:latin typeface="Comic Sans MS" panose="030F0702030302020204" pitchFamily="66" charset="0"/>
              </a:rPr>
              <a:t>Ariadnina</a:t>
            </a:r>
            <a:r>
              <a:rPr lang="sk-SK" dirty="0">
                <a:latin typeface="Comic Sans MS" panose="030F0702030302020204" pitchFamily="66" charset="0"/>
              </a:rPr>
              <a:t> niť</a:t>
            </a:r>
          </a:p>
          <a:p>
            <a:pPr marL="0" indent="0" eaLnBrk="1" fontAlgn="auto" hangingPunct="1">
              <a:spcAft>
                <a:spcPts val="0"/>
              </a:spcAft>
              <a:buFont typeface="Arial" panose="020B0604020202020204" pitchFamily="34" charset="0"/>
              <a:buNone/>
              <a:defRPr/>
            </a:pPr>
            <a:r>
              <a:rPr lang="sk-SK" dirty="0">
                <a:latin typeface="Comic Sans MS" panose="030F0702030302020204" pitchFamily="66" charset="0"/>
              </a:rPr>
              <a:t>Balada o Jurovi Jánošíkovi</a:t>
            </a:r>
          </a:p>
        </p:txBody>
      </p:sp>
      <p:sp>
        <p:nvSpPr>
          <p:cNvPr id="4" name="Zástupný objekt pre obsah 3"/>
          <p:cNvSpPr>
            <a:spLocks noGrp="1"/>
          </p:cNvSpPr>
          <p:nvPr>
            <p:ph sz="half" idx="2"/>
          </p:nvPr>
        </p:nvSpPr>
        <p:spPr/>
        <p:txBody>
          <a:bodyPr rtlCol="0">
            <a:normAutofit/>
          </a:bodyPr>
          <a:lstStyle/>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pre dospelých:</a:t>
            </a:r>
          </a:p>
          <a:p>
            <a:pPr marL="0" indent="0" eaLnBrk="1" fontAlgn="auto" hangingPunct="1">
              <a:spcAft>
                <a:spcPts val="0"/>
              </a:spcAft>
              <a:buFont typeface="Arial" panose="020B0604020202020204" pitchFamily="34" charset="0"/>
              <a:buNone/>
              <a:defRPr/>
            </a:pPr>
            <a:r>
              <a:rPr lang="sk-SK" dirty="0">
                <a:latin typeface="Comic Sans MS" panose="030F0702030302020204" pitchFamily="66" charset="0"/>
              </a:rPr>
              <a:t>Pokušenie</a:t>
            </a:r>
          </a:p>
          <a:p>
            <a:pPr marL="0" indent="0" eaLnBrk="1" fontAlgn="auto" hangingPunct="1">
              <a:spcAft>
                <a:spcPts val="0"/>
              </a:spcAft>
              <a:buFont typeface="Arial" panose="020B0604020202020204" pitchFamily="34" charset="0"/>
              <a:buNone/>
              <a:defRPr/>
            </a:pPr>
            <a:r>
              <a:rPr lang="sk-SK" dirty="0">
                <a:latin typeface="Comic Sans MS" panose="030F0702030302020204" pitchFamily="66" charset="0"/>
              </a:rPr>
              <a:t>Olovený vták</a:t>
            </a:r>
          </a:p>
          <a:p>
            <a:pPr marL="0" indent="0" eaLnBrk="1" fontAlgn="auto" hangingPunct="1">
              <a:spcAft>
                <a:spcPts val="0"/>
              </a:spcAft>
              <a:buFont typeface="Arial" panose="020B0604020202020204" pitchFamily="34" charset="0"/>
              <a:buNone/>
              <a:defRPr/>
            </a:pPr>
            <a:r>
              <a:rPr lang="sk-SK" dirty="0">
                <a:latin typeface="Comic Sans MS" panose="030F0702030302020204" pitchFamily="66" charset="0"/>
              </a:rPr>
              <a:t>Tri gaštanové kone</a:t>
            </a:r>
          </a:p>
          <a:p>
            <a:pPr marL="0" indent="0" eaLnBrk="1" fontAlgn="auto" hangingPunct="1">
              <a:spcAft>
                <a:spcPts val="0"/>
              </a:spcAft>
              <a:buFont typeface="Arial" panose="020B0604020202020204" pitchFamily="34" charset="0"/>
              <a:buNone/>
              <a:defRPr/>
            </a:pPr>
            <a:r>
              <a:rPr lang="sk-SK" dirty="0" err="1">
                <a:latin typeface="Comic Sans MS" panose="030F0702030302020204" pitchFamily="66" charset="0"/>
              </a:rPr>
              <a:t>Babylón</a:t>
            </a:r>
            <a:endParaRPr lang="sk-SK" dirty="0">
              <a:latin typeface="Comic Sans MS" panose="030F0702030302020204" pitchFamily="66" charset="0"/>
            </a:endParaRPr>
          </a:p>
          <a:p>
            <a:pPr eaLnBrk="1" fontAlgn="auto" hangingPunct="1">
              <a:spcAft>
                <a:spcPts val="0"/>
              </a:spcAft>
              <a:buFont typeface="Arial" panose="020B0604020202020204" pitchFamily="34" charset="0"/>
              <a:buChar char="•"/>
              <a:defRPr/>
            </a:pPr>
            <a:endParaRPr lang="sk-SK" dirty="0"/>
          </a:p>
        </p:txBody>
      </p:sp>
      <p:pic>
        <p:nvPicPr>
          <p:cNvPr id="5" name="Picture 2" descr="Výsledok vyhľadávania obrázkov pre dopyt margita figuli olovený vták"/>
          <p:cNvPicPr>
            <a:picLocks noChangeAspect="1" noChangeArrowheads="1"/>
          </p:cNvPicPr>
          <p:nvPr/>
        </p:nvPicPr>
        <p:blipFill>
          <a:blip r:embed="rId2"/>
          <a:srcRect/>
          <a:stretch>
            <a:fillRect/>
          </a:stretch>
        </p:blipFill>
        <p:spPr bwMode="auto">
          <a:xfrm>
            <a:off x="1047750" y="441325"/>
            <a:ext cx="2970213" cy="5102225"/>
          </a:xfrm>
          <a:prstGeom prst="rect">
            <a:avLst/>
          </a:prstGeom>
          <a:noFill/>
          <a:ln w="9525">
            <a:noFill/>
            <a:miter lim="800000"/>
            <a:headEnd/>
            <a:tailEnd/>
          </a:ln>
        </p:spPr>
      </p:pic>
      <p:pic>
        <p:nvPicPr>
          <p:cNvPr id="6" name="Picture 8" descr="Výsledok vyhľadávania obrázkov pre dopyt figuli vietor v nas kniha"/>
          <p:cNvPicPr>
            <a:picLocks noChangeAspect="1" noChangeArrowheads="1"/>
          </p:cNvPicPr>
          <p:nvPr/>
        </p:nvPicPr>
        <p:blipFill>
          <a:blip r:embed="rId3"/>
          <a:srcRect/>
          <a:stretch>
            <a:fillRect/>
          </a:stretch>
        </p:blipFill>
        <p:spPr bwMode="auto">
          <a:xfrm>
            <a:off x="3429000" y="557213"/>
            <a:ext cx="3733800" cy="6086475"/>
          </a:xfrm>
          <a:prstGeom prst="rect">
            <a:avLst/>
          </a:prstGeom>
          <a:noFill/>
          <a:ln w="9525">
            <a:noFill/>
            <a:miter lim="800000"/>
            <a:headEnd/>
            <a:tailEnd/>
          </a:ln>
        </p:spPr>
      </p:pic>
      <p:pic>
        <p:nvPicPr>
          <p:cNvPr id="7" name="Picture 4" descr="Výsledok vyhľadávania obrázkov pre dopyt margita figuli babylon"/>
          <p:cNvPicPr>
            <a:picLocks noChangeAspect="1" noChangeArrowheads="1"/>
          </p:cNvPicPr>
          <p:nvPr/>
        </p:nvPicPr>
        <p:blipFill>
          <a:blip r:embed="rId4"/>
          <a:srcRect/>
          <a:stretch>
            <a:fillRect/>
          </a:stretch>
        </p:blipFill>
        <p:spPr bwMode="auto">
          <a:xfrm>
            <a:off x="6251575" y="974725"/>
            <a:ext cx="3065463" cy="5251450"/>
          </a:xfrm>
          <a:prstGeom prst="rect">
            <a:avLst/>
          </a:prstGeom>
          <a:noFill/>
          <a:ln w="9525">
            <a:noFill/>
            <a:miter lim="800000"/>
            <a:headEnd/>
            <a:tailEnd/>
          </a:ln>
        </p:spPr>
      </p:pic>
      <p:pic>
        <p:nvPicPr>
          <p:cNvPr id="5128" name="Picture 4" descr="C:\Users\Maria\Downloads\figuli4.jpg"/>
          <p:cNvPicPr>
            <a:picLocks noChangeAspect="1" noChangeArrowheads="1"/>
          </p:cNvPicPr>
          <p:nvPr/>
        </p:nvPicPr>
        <p:blipFill>
          <a:blip r:embed="rId5"/>
          <a:srcRect/>
          <a:stretch>
            <a:fillRect/>
          </a:stretch>
        </p:blipFill>
        <p:spPr bwMode="auto">
          <a:xfrm>
            <a:off x="7645400" y="2724150"/>
            <a:ext cx="4216400" cy="3051175"/>
          </a:xfrm>
          <a:prstGeom prst="rect">
            <a:avLst/>
          </a:prstGeom>
          <a:noFill/>
          <a:ln w="9525">
            <a:noFill/>
            <a:miter lim="800000"/>
            <a:headEnd/>
            <a:tailEnd/>
          </a:ln>
        </p:spPr>
      </p:pic>
      <p:pic>
        <p:nvPicPr>
          <p:cNvPr id="5129" name="Obrázok 8"/>
          <p:cNvPicPr>
            <a:picLocks noChangeAspect="1" noChangeArrowheads="1"/>
          </p:cNvPicPr>
          <p:nvPr/>
        </p:nvPicPr>
        <p:blipFill>
          <a:blip r:embed="rId6">
            <a:clrChange>
              <a:clrFrom>
                <a:srgbClr val="FEFEFE"/>
              </a:clrFrom>
              <a:clrTo>
                <a:srgbClr val="FEFEFE">
                  <a:alpha val="0"/>
                </a:srgbClr>
              </a:clrTo>
            </a:clrChange>
          </a:blip>
          <a:srcRect/>
          <a:stretch>
            <a:fillRect/>
          </a:stretch>
        </p:blipFill>
        <p:spPr bwMode="auto">
          <a:xfrm>
            <a:off x="9966325" y="225425"/>
            <a:ext cx="2143125" cy="2162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noChangeArrowheads="1"/>
          </p:cNvSpPr>
          <p:nvPr>
            <p:ph type="title"/>
          </p:nvPr>
        </p:nvSpPr>
        <p:spPr/>
        <p:txBody>
          <a:bodyPr/>
          <a:lstStyle/>
          <a:p>
            <a:pPr eaLnBrk="1" hangingPunct="1"/>
            <a:r>
              <a:rPr lang="sk-SK" altLang="sk-SK" smtClean="0">
                <a:solidFill>
                  <a:schemeClr val="bg1"/>
                </a:solidFill>
                <a:latin typeface="Algerian" pitchFamily="82" charset="0"/>
              </a:rPr>
              <a:t>Lyrizovaná  próza</a:t>
            </a:r>
          </a:p>
        </p:txBody>
      </p:sp>
      <p:sp>
        <p:nvSpPr>
          <p:cNvPr id="3" name="Zástupný objekt pre obsah 2"/>
          <p:cNvSpPr>
            <a:spLocks noGrp="1"/>
          </p:cNvSpPr>
          <p:nvPr>
            <p:ph sz="half" idx="1"/>
          </p:nvPr>
        </p:nvSpPr>
        <p:spPr/>
        <p:txBody>
          <a:bodyPr rtlCol="0">
            <a:normAutofit lnSpcReduction="10000"/>
          </a:bodyPr>
          <a:lstStyle/>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literárny smer 20. storočia</a:t>
            </a:r>
          </a:p>
          <a:p>
            <a:pPr marL="0" indent="0" eaLnBrk="1" fontAlgn="auto" hangingPunct="1">
              <a:spcAft>
                <a:spcPts val="0"/>
              </a:spcAft>
              <a:buFont typeface="Arial" panose="020B0604020202020204" pitchFamily="34" charset="0"/>
              <a:buNone/>
              <a:defRPr/>
            </a:pPr>
            <a:r>
              <a:rPr lang="sk-SK" dirty="0">
                <a:solidFill>
                  <a:schemeClr val="bg1"/>
                </a:solidFill>
                <a:latin typeface="Comic Sans MS" panose="030F0702030302020204" pitchFamily="66" charset="0"/>
              </a:rPr>
              <a:t>Znaky:</a:t>
            </a:r>
          </a:p>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rozprávkové motívy: magické čísla, víťazstvo dobra nad zlom, </a:t>
            </a:r>
          </a:p>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spätosť s prírodou,</a:t>
            </a:r>
          </a:p>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prítomnosť básnických trópov,</a:t>
            </a:r>
          </a:p>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 poetický rytmus viet, </a:t>
            </a:r>
          </a:p>
          <a:p>
            <a:pPr eaLnBrk="1" fontAlgn="auto" hangingPunct="1">
              <a:spcAft>
                <a:spcPts val="0"/>
              </a:spcAft>
              <a:buFont typeface="Wingdings" panose="05000000000000000000" pitchFamily="2" charset="2"/>
              <a:buChar char="Ø"/>
              <a:defRPr/>
            </a:pPr>
            <a:r>
              <a:rPr lang="sk-SK" dirty="0">
                <a:latin typeface="Comic Sans MS" panose="030F0702030302020204" pitchFamily="66" charset="0"/>
              </a:rPr>
              <a:t>opisy prírody, úvahy.</a:t>
            </a:r>
          </a:p>
        </p:txBody>
      </p:sp>
      <p:pic>
        <p:nvPicPr>
          <p:cNvPr id="6148" name="Zástupný objekt pre obsah 5"/>
          <p:cNvPicPr>
            <a:picLocks noGrp="1" noChangeAspect="1" noChangeArrowheads="1"/>
          </p:cNvPicPr>
          <p:nvPr>
            <p:ph sz="half" idx="2"/>
          </p:nvPr>
        </p:nvPicPr>
        <p:blipFill>
          <a:blip r:embed="rId2"/>
          <a:srcRect/>
          <a:stretch>
            <a:fillRect/>
          </a:stretch>
        </p:blipFill>
        <p:spPr>
          <a:xfrm>
            <a:off x="6172200" y="2746375"/>
            <a:ext cx="2819400" cy="3522663"/>
          </a:xfrm>
        </p:spPr>
      </p:pic>
      <p:pic>
        <p:nvPicPr>
          <p:cNvPr id="6149" name="Obrázok 7"/>
          <p:cNvPicPr>
            <a:picLocks noChangeAspect="1" noChangeArrowheads="1"/>
          </p:cNvPicPr>
          <p:nvPr/>
        </p:nvPicPr>
        <p:blipFill>
          <a:blip r:embed="rId3"/>
          <a:srcRect/>
          <a:stretch>
            <a:fillRect/>
          </a:stretch>
        </p:blipFill>
        <p:spPr bwMode="auto">
          <a:xfrm>
            <a:off x="8991600" y="1027113"/>
            <a:ext cx="2747963" cy="3436937"/>
          </a:xfrm>
          <a:prstGeom prst="rect">
            <a:avLst/>
          </a:prstGeom>
          <a:noFill/>
          <a:ln w="9525">
            <a:noFill/>
            <a:miter lim="800000"/>
            <a:headEnd/>
            <a:tailEnd/>
          </a:ln>
        </p:spPr>
      </p:pic>
      <p:pic>
        <p:nvPicPr>
          <p:cNvPr id="6150" name="Zástupný objekt pre obsah 4" descr="kon.gif"/>
          <p:cNvPicPr>
            <a:picLocks noChangeAspect="1" noChangeArrowheads="1"/>
          </p:cNvPicPr>
          <p:nvPr/>
        </p:nvPicPr>
        <p:blipFill>
          <a:blip r:embed="rId4"/>
          <a:srcRect/>
          <a:stretch>
            <a:fillRect/>
          </a:stretch>
        </p:blipFill>
        <p:spPr bwMode="auto">
          <a:xfrm>
            <a:off x="9274175" y="5016500"/>
            <a:ext cx="2381250" cy="1476375"/>
          </a:xfrm>
          <a:prstGeom prst="rect">
            <a:avLst/>
          </a:prstGeom>
          <a:noFill/>
          <a:ln w="9525">
            <a:noFill/>
            <a:miter lim="800000"/>
            <a:headEnd/>
            <a:tailEnd/>
          </a:ln>
        </p:spPr>
      </p:pic>
      <p:pic>
        <p:nvPicPr>
          <p:cNvPr id="6151" name="Obrázok 6"/>
          <p:cNvPicPr>
            <a:picLocks noChangeAspect="1" noChangeArrowheads="1"/>
          </p:cNvPicPr>
          <p:nvPr/>
        </p:nvPicPr>
        <p:blipFill>
          <a:blip r:embed="rId5">
            <a:clrChange>
              <a:clrFrom>
                <a:srgbClr val="FEFEFE"/>
              </a:clrFrom>
              <a:clrTo>
                <a:srgbClr val="FEFEFE">
                  <a:alpha val="0"/>
                </a:srgbClr>
              </a:clrTo>
            </a:clrChange>
          </a:blip>
          <a:srcRect/>
          <a:stretch>
            <a:fillRect/>
          </a:stretch>
        </p:blipFill>
        <p:spPr bwMode="auto">
          <a:xfrm>
            <a:off x="10661650" y="230188"/>
            <a:ext cx="1384300" cy="1398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p:cNvSpPr>
            <a:spLocks noGrp="1"/>
          </p:cNvSpPr>
          <p:nvPr>
            <p:ph sz="half" idx="1"/>
          </p:nvPr>
        </p:nvSpPr>
        <p:spPr>
          <a:xfrm>
            <a:off x="838200" y="1208088"/>
            <a:ext cx="5181600" cy="4968875"/>
          </a:xfrm>
        </p:spPr>
        <p:txBody>
          <a:bodyPr/>
          <a:lstStyle/>
          <a:p>
            <a:pPr eaLnBrk="1" hangingPunct="1">
              <a:buFont typeface="Wingdings" panose="05000000000000000000" pitchFamily="2" charset="2"/>
              <a:buChar char="Ø"/>
              <a:defRPr/>
            </a:pPr>
            <a:r>
              <a:rPr lang="sk-SK" dirty="0">
                <a:latin typeface="Comic Sans MS" panose="030F0702030302020204" pitchFamily="66" charset="0"/>
              </a:rPr>
              <a:t>prozaický epický žáner stredného rozsahu, </a:t>
            </a:r>
          </a:p>
          <a:p>
            <a:pPr marL="0" indent="0" eaLnBrk="1" hangingPunct="1">
              <a:buFont typeface="Arial" panose="020B0604020202020204" pitchFamily="34" charset="0"/>
              <a:buNone/>
              <a:defRPr/>
            </a:pPr>
            <a:endParaRPr lang="sk-SK" dirty="0">
              <a:latin typeface="Comic Sans MS" panose="030F0702030302020204" pitchFamily="66" charset="0"/>
            </a:endParaRPr>
          </a:p>
          <a:p>
            <a:pPr eaLnBrk="1" hangingPunct="1">
              <a:buFont typeface="Wingdings" panose="05000000000000000000" pitchFamily="2" charset="2"/>
              <a:buChar char="Ø"/>
              <a:defRPr/>
            </a:pPr>
            <a:r>
              <a:rPr lang="sk-SK" dirty="0">
                <a:latin typeface="Comic Sans MS" panose="030F0702030302020204" pitchFamily="66" charset="0"/>
              </a:rPr>
              <a:t> </a:t>
            </a:r>
            <a:r>
              <a:rPr lang="sk-SK" dirty="0">
                <a:solidFill>
                  <a:srgbClr val="FFFF00"/>
                </a:solidFill>
                <a:latin typeface="Comic Sans MS" panose="030F0702030302020204" pitchFamily="66" charset="0"/>
              </a:rPr>
              <a:t>obsahuje pútavý príbeh,</a:t>
            </a:r>
          </a:p>
          <a:p>
            <a:pPr marL="0" indent="0" eaLnBrk="1" hangingPunct="1">
              <a:buFont typeface="Arial" panose="020B0604020202020204" pitchFamily="34" charset="0"/>
              <a:buNone/>
              <a:defRPr/>
            </a:pPr>
            <a:endParaRPr lang="sk-SK" dirty="0">
              <a:latin typeface="Comic Sans MS" panose="030F0702030302020204" pitchFamily="66" charset="0"/>
            </a:endParaRPr>
          </a:p>
          <a:p>
            <a:pPr eaLnBrk="1" hangingPunct="1">
              <a:buFont typeface="Wingdings" panose="05000000000000000000" pitchFamily="2" charset="2"/>
              <a:buChar char="Ø"/>
              <a:defRPr/>
            </a:pPr>
            <a:r>
              <a:rPr lang="sk-SK" dirty="0">
                <a:latin typeface="Comic Sans MS" panose="030F0702030302020204" pitchFamily="66" charset="0"/>
              </a:rPr>
              <a:t> </a:t>
            </a:r>
            <a:r>
              <a:rPr lang="sk-SK" dirty="0">
                <a:solidFill>
                  <a:srgbClr val="FF0000"/>
                </a:solidFill>
                <a:latin typeface="Comic Sans MS" panose="030F0702030302020204" pitchFamily="66" charset="0"/>
              </a:rPr>
              <a:t>má prekvapivý záver. </a:t>
            </a:r>
          </a:p>
        </p:txBody>
      </p:sp>
      <p:sp>
        <p:nvSpPr>
          <p:cNvPr id="4" name="Zástupný objekt pre obsah 3"/>
          <p:cNvSpPr>
            <a:spLocks noGrp="1"/>
          </p:cNvSpPr>
          <p:nvPr>
            <p:ph sz="half" idx="2"/>
          </p:nvPr>
        </p:nvSpPr>
        <p:spPr>
          <a:xfrm>
            <a:off x="6172200" y="1208088"/>
            <a:ext cx="5635625" cy="4968875"/>
          </a:xfrm>
        </p:spPr>
        <p:txBody>
          <a:bodyPr/>
          <a:lstStyle/>
          <a:p>
            <a:pPr marL="0" indent="0" eaLnBrk="1" hangingPunct="1">
              <a:buFont typeface="Arial" panose="020B0604020202020204" pitchFamily="34" charset="0"/>
              <a:buNone/>
              <a:defRPr/>
            </a:pPr>
            <a:r>
              <a:rPr lang="sk-SK" dirty="0">
                <a:latin typeface="Comic Sans MS" panose="030F0702030302020204" pitchFamily="66" charset="0"/>
              </a:rPr>
              <a:t>Dôkaz: </a:t>
            </a:r>
          </a:p>
          <a:p>
            <a:pPr marL="0" indent="0" eaLnBrk="1" hangingPunct="1">
              <a:buFont typeface="Arial" panose="020B0604020202020204" pitchFamily="34" charset="0"/>
              <a:buNone/>
              <a:defRPr/>
            </a:pPr>
            <a:endParaRPr lang="sk-SK" dirty="0"/>
          </a:p>
          <a:p>
            <a:pPr eaLnBrk="1" hangingPunct="1">
              <a:buFont typeface="Wingdings" panose="05000000000000000000" pitchFamily="2" charset="2"/>
              <a:buChar char="Ø"/>
              <a:defRPr/>
            </a:pPr>
            <a:r>
              <a:rPr lang="sk-SK" dirty="0"/>
              <a:t> </a:t>
            </a:r>
            <a:r>
              <a:rPr lang="sk-SK" dirty="0">
                <a:solidFill>
                  <a:srgbClr val="FFFF00"/>
                </a:solidFill>
              </a:rPr>
              <a:t>láska dvoch mužov k jednej žene,</a:t>
            </a:r>
          </a:p>
          <a:p>
            <a:pPr eaLnBrk="1" hangingPunct="1">
              <a:buFont typeface="Wingdings" panose="05000000000000000000" pitchFamily="2" charset="2"/>
              <a:buChar char="Ø"/>
              <a:defRPr/>
            </a:pPr>
            <a:r>
              <a:rPr lang="sk-SK" dirty="0"/>
              <a:t> </a:t>
            </a:r>
            <a:r>
              <a:rPr lang="sk-SK" dirty="0">
                <a:solidFill>
                  <a:srgbClr val="FF0000"/>
                </a:solidFill>
              </a:rPr>
              <a:t>Peter si ide pre Magdalénu, ktorá je už vydatá, očakávame, že všetko ostane tak, ako to je. Peter sa domov vráti bez Magdalény, ale     na konci príbehu zasiahne vyššia moc. Jana udupe kôň, zomiera         a naši zaľúbenci ostanú spolu.  </a:t>
            </a:r>
          </a:p>
        </p:txBody>
      </p:sp>
      <p:pic>
        <p:nvPicPr>
          <p:cNvPr id="10242" name="Picture 2" descr="Výsledok vyhľadávania obrázkov pre dopyt tri gaštanové kone"/>
          <p:cNvPicPr>
            <a:picLocks noChangeAspect="1" noChangeArrowheads="1"/>
          </p:cNvPicPr>
          <p:nvPr/>
        </p:nvPicPr>
        <p:blipFill>
          <a:blip r:embed="rId2">
            <a:clrChange>
              <a:clrFrom>
                <a:srgbClr val="976D31"/>
              </a:clrFrom>
              <a:clrTo>
                <a:srgbClr val="976D31">
                  <a:alpha val="0"/>
                </a:srgbClr>
              </a:clrTo>
            </a:clrChange>
          </a:blip>
          <a:srcRect/>
          <a:stretch>
            <a:fillRect/>
          </a:stretch>
        </p:blipFill>
        <p:spPr bwMode="auto">
          <a:xfrm>
            <a:off x="1155700" y="4457700"/>
            <a:ext cx="4546600" cy="2035175"/>
          </a:xfrm>
          <a:prstGeom prst="rect">
            <a:avLst/>
          </a:prstGeom>
          <a:ln>
            <a:noFill/>
          </a:ln>
          <a:effectLst>
            <a:outerShdw blurRad="292100" dist="139700" dir="2700000" algn="tl" rotWithShape="0">
              <a:srgbClr val="333333">
                <a:alpha val="65000"/>
              </a:srgbClr>
            </a:outerShdw>
          </a:effectLst>
        </p:spPr>
      </p:pic>
      <p:sp>
        <p:nvSpPr>
          <p:cNvPr id="8197" name="Nadpis 4"/>
          <p:cNvSpPr>
            <a:spLocks noGrp="1" noChangeArrowheads="1"/>
          </p:cNvSpPr>
          <p:nvPr>
            <p:ph type="title"/>
          </p:nvPr>
        </p:nvSpPr>
        <p:spPr>
          <a:xfrm>
            <a:off x="838200" y="365125"/>
            <a:ext cx="10515600" cy="771525"/>
          </a:xfrm>
        </p:spPr>
        <p:txBody>
          <a:bodyPr/>
          <a:lstStyle/>
          <a:p>
            <a:pPr eaLnBrk="1" hangingPunct="1"/>
            <a:r>
              <a:rPr lang="sk-SK" smtClean="0">
                <a:latin typeface="Algerian" pitchFamily="82" charset="0"/>
              </a:rPr>
              <a:t>NOvela</a:t>
            </a:r>
          </a:p>
        </p:txBody>
      </p:sp>
      <p:pic>
        <p:nvPicPr>
          <p:cNvPr id="8198" name="Obrázok 7"/>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10537825" y="225425"/>
            <a:ext cx="1571625"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noChangeArrowheads="1"/>
          </p:cNvSpPr>
          <p:nvPr>
            <p:ph type="title"/>
          </p:nvPr>
        </p:nvSpPr>
        <p:spPr/>
        <p:txBody>
          <a:bodyPr/>
          <a:lstStyle/>
          <a:p>
            <a:pPr eaLnBrk="1" hangingPunct="1"/>
            <a:r>
              <a:rPr lang="sk-SK" altLang="sk-SK" b="1" smtClean="0">
                <a:solidFill>
                  <a:schemeClr val="bg1"/>
                </a:solidFill>
                <a:latin typeface="Comic Sans MS" pitchFamily="66" charset="0"/>
              </a:rPr>
              <a:t>Dôkaz/ lyrizovaná próza:</a:t>
            </a:r>
          </a:p>
        </p:txBody>
      </p:sp>
      <p:sp>
        <p:nvSpPr>
          <p:cNvPr id="3" name="Zástupný objekt pre obsah 2"/>
          <p:cNvSpPr>
            <a:spLocks noGrp="1"/>
          </p:cNvSpPr>
          <p:nvPr>
            <p:ph sz="half" idx="1"/>
          </p:nvPr>
        </p:nvSpPr>
        <p:spPr/>
        <p:txBody>
          <a:bodyPr rtlCol="0">
            <a:normAutofit/>
          </a:bodyPr>
          <a:lstStyle/>
          <a:p>
            <a:pPr marL="514350" indent="-514350" eaLnBrk="1" fontAlgn="auto" hangingPunct="1">
              <a:spcAft>
                <a:spcPts val="0"/>
              </a:spcAft>
              <a:buFont typeface="Arial" panose="020B0604020202020204" pitchFamily="34" charset="0"/>
              <a:buAutoNum type="arabicPeriod"/>
              <a:defRPr/>
            </a:pPr>
            <a:r>
              <a:rPr lang="sk-SK" dirty="0">
                <a:latin typeface="Comic Sans MS" panose="030F0702030302020204" pitchFamily="66" charset="0"/>
              </a:rPr>
              <a:t>Rozprávkové motívy:</a:t>
            </a:r>
          </a:p>
          <a:p>
            <a:pPr marL="514350" indent="-514350" eaLnBrk="1" fontAlgn="auto" hangingPunct="1">
              <a:spcAft>
                <a:spcPts val="0"/>
              </a:spcAft>
              <a:buFont typeface="Arial" panose="020B0604020202020204" pitchFamily="34" charset="0"/>
              <a:buAutoNum type="arabicPeriod"/>
              <a:defRPr/>
            </a:pPr>
            <a:endParaRPr lang="sk-SK" dirty="0">
              <a:latin typeface="Comic Sans MS" panose="030F0702030302020204" pitchFamily="66" charset="0"/>
            </a:endParaRPr>
          </a:p>
          <a:p>
            <a:pPr eaLnBrk="1" fontAlgn="auto" hangingPunct="1">
              <a:spcAft>
                <a:spcPts val="0"/>
              </a:spcAft>
              <a:buFont typeface="Wingdings" panose="05000000000000000000" pitchFamily="2" charset="2"/>
              <a:buChar char="Ø"/>
              <a:defRPr/>
            </a:pPr>
            <a:r>
              <a:rPr lang="sk-SK" dirty="0">
                <a:solidFill>
                  <a:schemeClr val="bg1"/>
                </a:solidFill>
                <a:latin typeface="Comic Sans MS" panose="030F0702030302020204" pitchFamily="66" charset="0"/>
              </a:rPr>
              <a:t>Dobro víťazí nad zlom.</a:t>
            </a:r>
          </a:p>
          <a:p>
            <a:pPr eaLnBrk="1" fontAlgn="auto" hangingPunct="1">
              <a:spcAft>
                <a:spcPts val="0"/>
              </a:spcAft>
              <a:buFont typeface="Wingdings" panose="05000000000000000000" pitchFamily="2" charset="2"/>
              <a:buChar char="Ø"/>
              <a:defRPr/>
            </a:pPr>
            <a:endParaRPr lang="sk-SK" dirty="0">
              <a:latin typeface="Comic Sans MS" panose="030F0702030302020204" pitchFamily="66" charset="0"/>
            </a:endParaRPr>
          </a:p>
          <a:p>
            <a:pPr eaLnBrk="1" fontAlgn="auto" hangingPunct="1">
              <a:spcAft>
                <a:spcPts val="0"/>
              </a:spcAft>
              <a:buFont typeface="Wingdings" panose="05000000000000000000" pitchFamily="2" charset="2"/>
              <a:buChar char="Ø"/>
              <a:defRPr/>
            </a:pPr>
            <a:r>
              <a:rPr lang="sk-SK" dirty="0">
                <a:solidFill>
                  <a:srgbClr val="FF0000"/>
                </a:solidFill>
                <a:latin typeface="Comic Sans MS" panose="030F0702030302020204" pitchFamily="66" charset="0"/>
              </a:rPr>
              <a:t>Magické číslo: 3</a:t>
            </a:r>
          </a:p>
          <a:p>
            <a:pPr marL="0" indent="0" eaLnBrk="1" fontAlgn="auto" hangingPunct="1">
              <a:spcAft>
                <a:spcPts val="0"/>
              </a:spcAft>
              <a:buFont typeface="Arial" panose="020B0604020202020204" pitchFamily="34" charset="0"/>
              <a:buNone/>
              <a:defRPr/>
            </a:pPr>
            <a:endParaRPr lang="sk-SK" dirty="0">
              <a:latin typeface="Comic Sans MS" panose="030F0702030302020204" pitchFamily="66" charset="0"/>
            </a:endParaRPr>
          </a:p>
          <a:p>
            <a:pPr marL="0" indent="0" eaLnBrk="1" fontAlgn="auto" hangingPunct="1">
              <a:spcAft>
                <a:spcPts val="0"/>
              </a:spcAft>
              <a:buFont typeface="Arial" panose="020B0604020202020204" pitchFamily="34" charset="0"/>
              <a:buNone/>
              <a:defRPr/>
            </a:pPr>
            <a:endParaRPr lang="sk-SK" dirty="0">
              <a:latin typeface="Comic Sans MS" panose="030F0702030302020204" pitchFamily="66" charset="0"/>
            </a:endParaRPr>
          </a:p>
          <a:p>
            <a:pPr marL="0" indent="0" eaLnBrk="1" fontAlgn="auto" hangingPunct="1">
              <a:spcAft>
                <a:spcPts val="0"/>
              </a:spcAft>
              <a:buFont typeface="Arial" panose="020B0604020202020204" pitchFamily="34" charset="0"/>
              <a:buNone/>
              <a:defRPr/>
            </a:pPr>
            <a:endParaRPr lang="sk-SK" dirty="0">
              <a:latin typeface="Comic Sans MS" panose="030F0702030302020204" pitchFamily="66" charset="0"/>
            </a:endParaRPr>
          </a:p>
        </p:txBody>
      </p:sp>
      <p:sp>
        <p:nvSpPr>
          <p:cNvPr id="4" name="Zástupný objekt pre obsah 3"/>
          <p:cNvSpPr>
            <a:spLocks noGrp="1"/>
          </p:cNvSpPr>
          <p:nvPr>
            <p:ph sz="half" idx="2"/>
          </p:nvPr>
        </p:nvSpPr>
        <p:spPr>
          <a:xfrm>
            <a:off x="6172200" y="1825625"/>
            <a:ext cx="5181600" cy="4498975"/>
          </a:xfrm>
        </p:spPr>
        <p:txBody>
          <a:bodyPr rtlCol="0">
            <a:normAutofit/>
          </a:bodyPr>
          <a:lstStyle/>
          <a:p>
            <a:pPr marL="0" indent="0" eaLnBrk="1" fontAlgn="auto" hangingPunct="1">
              <a:spcAft>
                <a:spcPts val="0"/>
              </a:spcAft>
              <a:buFont typeface="Arial" panose="020B0604020202020204" pitchFamily="34" charset="0"/>
              <a:buNone/>
              <a:defRPr/>
            </a:pPr>
            <a:endParaRPr lang="sk-SK" dirty="0"/>
          </a:p>
          <a:p>
            <a:pPr marL="0" indent="0" eaLnBrk="1" fontAlgn="auto" hangingPunct="1">
              <a:spcAft>
                <a:spcPts val="0"/>
              </a:spcAft>
              <a:buFont typeface="Arial" panose="020B0604020202020204" pitchFamily="34" charset="0"/>
              <a:buNone/>
              <a:defRPr/>
            </a:pPr>
            <a:endParaRPr lang="sk-SK" dirty="0"/>
          </a:p>
          <a:p>
            <a:pPr eaLnBrk="1" fontAlgn="auto" hangingPunct="1">
              <a:spcAft>
                <a:spcPts val="0"/>
              </a:spcAft>
              <a:buFont typeface="Wingdings" panose="05000000000000000000" pitchFamily="2" charset="2"/>
              <a:buChar char="Ø"/>
              <a:defRPr/>
            </a:pPr>
            <a:r>
              <a:rPr lang="sk-SK" dirty="0">
                <a:solidFill>
                  <a:schemeClr val="bg1"/>
                </a:solidFill>
              </a:rPr>
              <a:t> Peter získa Magdalénu, Jano zomiera</a:t>
            </a:r>
          </a:p>
          <a:p>
            <a:pPr eaLnBrk="1" fontAlgn="auto" hangingPunct="1">
              <a:spcAft>
                <a:spcPts val="0"/>
              </a:spcAft>
              <a:buFont typeface="Wingdings" panose="05000000000000000000" pitchFamily="2" charset="2"/>
              <a:buChar char="Ø"/>
              <a:defRPr/>
            </a:pPr>
            <a:r>
              <a:rPr lang="sk-SK" dirty="0"/>
              <a:t> </a:t>
            </a:r>
            <a:r>
              <a:rPr lang="sk-SK" dirty="0">
                <a:solidFill>
                  <a:srgbClr val="FF0000"/>
                </a:solidFill>
              </a:rPr>
              <a:t>tri kone, tri  sľuby</a:t>
            </a:r>
          </a:p>
          <a:p>
            <a:pPr eaLnBrk="1" fontAlgn="auto" hangingPunct="1">
              <a:spcAft>
                <a:spcPts val="0"/>
              </a:spcAft>
              <a:buFont typeface="Wingdings" panose="05000000000000000000" pitchFamily="2" charset="2"/>
              <a:buChar char="Ø"/>
              <a:defRPr/>
            </a:pPr>
            <a:endParaRPr lang="sk-SK" dirty="0"/>
          </a:p>
          <a:p>
            <a:pPr marL="0" indent="0" eaLnBrk="1" fontAlgn="auto" hangingPunct="1">
              <a:spcAft>
                <a:spcPts val="0"/>
              </a:spcAft>
              <a:buFont typeface="Arial" panose="020B0604020202020204" pitchFamily="34" charset="0"/>
              <a:buNone/>
              <a:defRPr/>
            </a:pPr>
            <a:endParaRPr lang="sk-SK" dirty="0"/>
          </a:p>
        </p:txBody>
      </p:sp>
      <p:pic>
        <p:nvPicPr>
          <p:cNvPr id="9221" name="Obrázok 4"/>
          <p:cNvPicPr>
            <a:picLocks noChangeAspect="1" noChangeArrowheads="1"/>
          </p:cNvPicPr>
          <p:nvPr/>
        </p:nvPicPr>
        <p:blipFill>
          <a:blip r:embed="rId2"/>
          <a:srcRect/>
          <a:stretch>
            <a:fillRect/>
          </a:stretch>
        </p:blipFill>
        <p:spPr bwMode="auto">
          <a:xfrm>
            <a:off x="2720975" y="4402138"/>
            <a:ext cx="2876550" cy="1770062"/>
          </a:xfrm>
          <a:prstGeom prst="rect">
            <a:avLst/>
          </a:prstGeom>
          <a:noFill/>
          <a:ln w="9525">
            <a:noFill/>
            <a:miter lim="800000"/>
            <a:headEnd/>
            <a:tailEnd/>
          </a:ln>
        </p:spPr>
      </p:pic>
      <p:pic>
        <p:nvPicPr>
          <p:cNvPr id="9222" name="Obrázok 7"/>
          <p:cNvPicPr>
            <a:picLocks noChangeAspect="1" noChangeArrowheads="1"/>
          </p:cNvPicPr>
          <p:nvPr/>
        </p:nvPicPr>
        <p:blipFill>
          <a:blip r:embed="rId2"/>
          <a:srcRect/>
          <a:stretch>
            <a:fillRect/>
          </a:stretch>
        </p:blipFill>
        <p:spPr bwMode="auto">
          <a:xfrm>
            <a:off x="4192588" y="4541838"/>
            <a:ext cx="3044825" cy="1873250"/>
          </a:xfrm>
          <a:prstGeom prst="rect">
            <a:avLst/>
          </a:prstGeom>
          <a:noFill/>
          <a:ln w="9525">
            <a:noFill/>
            <a:miter lim="800000"/>
            <a:headEnd/>
            <a:tailEnd/>
          </a:ln>
        </p:spPr>
      </p:pic>
      <p:pic>
        <p:nvPicPr>
          <p:cNvPr id="9223" name="Obrázok 9"/>
          <p:cNvPicPr>
            <a:picLocks noChangeAspect="1" noChangeArrowheads="1"/>
          </p:cNvPicPr>
          <p:nvPr/>
        </p:nvPicPr>
        <p:blipFill>
          <a:blip r:embed="rId2"/>
          <a:srcRect/>
          <a:stretch>
            <a:fillRect/>
          </a:stretch>
        </p:blipFill>
        <p:spPr bwMode="auto">
          <a:xfrm>
            <a:off x="5835650" y="4411663"/>
            <a:ext cx="3108325" cy="1912937"/>
          </a:xfrm>
          <a:prstGeom prst="rect">
            <a:avLst/>
          </a:prstGeom>
          <a:noFill/>
          <a:ln w="9525">
            <a:noFill/>
            <a:miter lim="800000"/>
            <a:headEnd/>
            <a:tailEnd/>
          </a:ln>
        </p:spPr>
      </p:pic>
      <p:pic>
        <p:nvPicPr>
          <p:cNvPr id="9224" name="Obrázok 11"/>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9070975" y="225425"/>
            <a:ext cx="3038475"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noChangeArrowheads="1"/>
          </p:cNvSpPr>
          <p:nvPr>
            <p:ph type="title"/>
          </p:nvPr>
        </p:nvSpPr>
        <p:spPr>
          <a:xfrm>
            <a:off x="838200" y="365125"/>
            <a:ext cx="10515600" cy="647700"/>
          </a:xfrm>
        </p:spPr>
        <p:txBody>
          <a:bodyPr/>
          <a:lstStyle/>
          <a:p>
            <a:pPr marL="457200" indent="-457200" eaLnBrk="1" hangingPunct="1">
              <a:buFont typeface="Wingdings" pitchFamily="2" charset="2"/>
              <a:buChar char="Ø"/>
            </a:pPr>
            <a:r>
              <a:rPr lang="sk-SK" sz="2800" smtClean="0">
                <a:latin typeface="Comic Sans MS" pitchFamily="66" charset="0"/>
              </a:rPr>
              <a:t>Postavy: </a:t>
            </a:r>
          </a:p>
        </p:txBody>
      </p:sp>
      <p:sp>
        <p:nvSpPr>
          <p:cNvPr id="3" name="Zástupný objekt pre obsah 2"/>
          <p:cNvSpPr>
            <a:spLocks noGrp="1"/>
          </p:cNvSpPr>
          <p:nvPr>
            <p:ph sz="half" idx="1"/>
          </p:nvPr>
        </p:nvSpPr>
        <p:spPr>
          <a:xfrm>
            <a:off x="838200" y="1465263"/>
            <a:ext cx="5181600" cy="4533900"/>
          </a:xfrm>
        </p:spPr>
        <p:txBody>
          <a:bodyPr/>
          <a:lstStyle/>
          <a:p>
            <a:pPr marL="0" indent="0" eaLnBrk="1" hangingPunct="1">
              <a:buFont typeface="Arial" panose="020B0604020202020204" pitchFamily="34" charset="0"/>
              <a:buNone/>
              <a:defRPr/>
            </a:pPr>
            <a:r>
              <a:rPr lang="sk-SK" dirty="0">
                <a:solidFill>
                  <a:schemeClr val="bg1"/>
                </a:solidFill>
                <a:latin typeface="Comic Sans MS" panose="030F0702030302020204" pitchFamily="66" charset="0"/>
              </a:rPr>
              <a:t>Kladné:    DOBRO</a:t>
            </a:r>
          </a:p>
          <a:p>
            <a:pPr eaLnBrk="1" hangingPunct="1">
              <a:buFont typeface="Wingdings" panose="05000000000000000000" pitchFamily="2" charset="2"/>
              <a:buChar char="Ø"/>
              <a:defRPr/>
            </a:pPr>
            <a:r>
              <a:rPr lang="sk-SK" dirty="0">
                <a:latin typeface="Comic Sans MS" panose="030F0702030302020204" pitchFamily="66" charset="0"/>
              </a:rPr>
              <a:t> Peter: dobrý, pracovitý, húževnatý, čestný, chudobná sirota</a:t>
            </a:r>
          </a:p>
          <a:p>
            <a:pPr eaLnBrk="1" hangingPunct="1">
              <a:buFont typeface="Wingdings" panose="05000000000000000000" pitchFamily="2" charset="2"/>
              <a:buChar char="Ø"/>
              <a:defRPr/>
            </a:pPr>
            <a:r>
              <a:rPr lang="sk-SK" dirty="0">
                <a:latin typeface="Comic Sans MS" panose="030F0702030302020204" pitchFamily="66" charset="0"/>
              </a:rPr>
              <a:t> Magdaléna: poslušná, čestná, musí sa podriadiť rozhodnutiu matky</a:t>
            </a:r>
          </a:p>
        </p:txBody>
      </p:sp>
      <p:sp>
        <p:nvSpPr>
          <p:cNvPr id="10244" name="Zástupný objekt pre obsah 3"/>
          <p:cNvSpPr>
            <a:spLocks noGrp="1" noChangeArrowheads="1"/>
          </p:cNvSpPr>
          <p:nvPr>
            <p:ph sz="half" idx="2"/>
          </p:nvPr>
        </p:nvSpPr>
        <p:spPr>
          <a:xfrm>
            <a:off x="6172200" y="3017838"/>
            <a:ext cx="5181600" cy="3159125"/>
          </a:xfrm>
        </p:spPr>
        <p:txBody>
          <a:bodyPr/>
          <a:lstStyle/>
          <a:p>
            <a:pPr eaLnBrk="1" hangingPunct="1">
              <a:buFont typeface="Wingdings" pitchFamily="2" charset="2"/>
              <a:buChar char="Ø"/>
            </a:pPr>
            <a:r>
              <a:rPr lang="sk-SK" smtClean="0">
                <a:solidFill>
                  <a:schemeClr val="bg1"/>
                </a:solidFill>
                <a:latin typeface="Comic Sans MS" pitchFamily="66" charset="0"/>
              </a:rPr>
              <a:t>Záporné</a:t>
            </a:r>
            <a:r>
              <a:rPr lang="sk-SK" smtClean="0">
                <a:solidFill>
                  <a:schemeClr val="bg1"/>
                </a:solidFill>
              </a:rPr>
              <a:t>:   </a:t>
            </a:r>
            <a:r>
              <a:rPr lang="sk-SK" smtClean="0">
                <a:solidFill>
                  <a:schemeClr val="bg1"/>
                </a:solidFill>
                <a:latin typeface="Comic Sans MS" pitchFamily="66" charset="0"/>
              </a:rPr>
              <a:t>ZLO</a:t>
            </a:r>
          </a:p>
          <a:p>
            <a:pPr eaLnBrk="1" hangingPunct="1">
              <a:buFont typeface="Wingdings" pitchFamily="2" charset="2"/>
              <a:buChar char="Ø"/>
            </a:pPr>
            <a:r>
              <a:rPr lang="sk-SK" smtClean="0">
                <a:latin typeface="Comic Sans MS" pitchFamily="66" charset="0"/>
              </a:rPr>
              <a:t> Jano Zápotočný: bohatý sedliak, krutý človek</a:t>
            </a:r>
          </a:p>
          <a:p>
            <a:pPr eaLnBrk="1" hangingPunct="1">
              <a:buFont typeface="Wingdings" pitchFamily="2" charset="2"/>
              <a:buChar char="Ø"/>
            </a:pPr>
            <a:r>
              <a:rPr lang="sk-SK" smtClean="0">
                <a:latin typeface="Comic Sans MS" pitchFamily="66" charset="0"/>
              </a:rPr>
              <a:t> stará Maliarička:  chamtivá matka, ktorá pre vidinu bohatstva zapredá život svojej dcéry</a:t>
            </a:r>
          </a:p>
          <a:p>
            <a:pPr eaLnBrk="1" hangingPunct="1">
              <a:buFont typeface="Wingdings" pitchFamily="2" charset="2"/>
              <a:buChar char="Ø"/>
            </a:pPr>
            <a:endParaRPr lang="sk-SK" smtClean="0">
              <a:solidFill>
                <a:schemeClr val="bg1"/>
              </a:solidFill>
            </a:endParaRPr>
          </a:p>
        </p:txBody>
      </p:sp>
      <p:pic>
        <p:nvPicPr>
          <p:cNvPr id="10245" name="Obrázok 4"/>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9070975" y="225425"/>
            <a:ext cx="3038475"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p:cNvSpPr>
            <a:spLocks noGrp="1"/>
          </p:cNvSpPr>
          <p:nvPr>
            <p:ph sz="half" idx="1"/>
          </p:nvPr>
        </p:nvSpPr>
        <p:spPr>
          <a:xfrm>
            <a:off x="838200" y="736600"/>
            <a:ext cx="5181600" cy="5440363"/>
          </a:xfrm>
        </p:spPr>
        <p:txBody>
          <a:bodyPr/>
          <a:lstStyle/>
          <a:p>
            <a:pPr marL="0" indent="0" eaLnBrk="1" hangingPunct="1">
              <a:buFont typeface="Arial" panose="020B0604020202020204" pitchFamily="34" charset="0"/>
              <a:buNone/>
              <a:defRPr/>
            </a:pPr>
            <a:r>
              <a:rPr lang="sk-SK" dirty="0">
                <a:latin typeface="Comic Sans MS" panose="030F0702030302020204" pitchFamily="66" charset="0"/>
              </a:rPr>
              <a:t>2. Spätosť s prírodou: </a:t>
            </a:r>
          </a:p>
          <a:p>
            <a:pPr eaLnBrk="1" hangingPunct="1">
              <a:buFont typeface="Wingdings" panose="05000000000000000000" pitchFamily="2" charset="2"/>
              <a:buChar char="Ø"/>
              <a:defRPr/>
            </a:pPr>
            <a:r>
              <a:rPr lang="sk-SK" dirty="0">
                <a:latin typeface="Comic Sans MS" panose="030F0702030302020204" pitchFamily="66" charset="0"/>
              </a:rPr>
              <a:t> </a:t>
            </a:r>
            <a:r>
              <a:rPr lang="sk-SK" dirty="0">
                <a:solidFill>
                  <a:srgbClr val="FF0000"/>
                </a:solidFill>
                <a:latin typeface="Comic Sans MS" panose="030F0702030302020204" pitchFamily="66" charset="0"/>
              </a:rPr>
              <a:t>jeseň prináša úrodu</a:t>
            </a:r>
          </a:p>
          <a:p>
            <a:pPr marL="0" indent="0" eaLnBrk="1" hangingPunct="1">
              <a:buFont typeface="Arial" panose="020B0604020202020204" pitchFamily="34" charset="0"/>
              <a:buNone/>
              <a:defRPr/>
            </a:pPr>
            <a:r>
              <a:rPr lang="sk-SK" dirty="0">
                <a:solidFill>
                  <a:srgbClr val="FF0000"/>
                </a:solidFill>
                <a:latin typeface="Comic Sans MS" panose="030F0702030302020204" pitchFamily="66" charset="0"/>
              </a:rPr>
              <a:t> a pomaly, </a:t>
            </a:r>
          </a:p>
          <a:p>
            <a:pPr eaLnBrk="1" hangingPunct="1">
              <a:buFont typeface="Wingdings" panose="05000000000000000000" pitchFamily="2" charset="2"/>
              <a:buChar char="Ø"/>
              <a:defRPr/>
            </a:pPr>
            <a:r>
              <a:rPr lang="sk-SK" dirty="0">
                <a:solidFill>
                  <a:srgbClr val="002060"/>
                </a:solidFill>
                <a:latin typeface="Comic Sans MS" panose="030F0702030302020204" pitchFamily="66" charset="0"/>
              </a:rPr>
              <a:t> v zima príroda spí,</a:t>
            </a:r>
          </a:p>
          <a:p>
            <a:pPr eaLnBrk="1" hangingPunct="1">
              <a:buFont typeface="Wingdings" panose="05000000000000000000" pitchFamily="2" charset="2"/>
              <a:buChar char="Ø"/>
              <a:defRPr/>
            </a:pPr>
            <a:endParaRPr lang="sk-SK" dirty="0">
              <a:solidFill>
                <a:srgbClr val="002060"/>
              </a:solidFill>
              <a:latin typeface="Comic Sans MS" panose="030F0702030302020204" pitchFamily="66" charset="0"/>
            </a:endParaRPr>
          </a:p>
          <a:p>
            <a:pPr eaLnBrk="1" hangingPunct="1">
              <a:buFont typeface="Wingdings" panose="05000000000000000000" pitchFamily="2" charset="2"/>
              <a:buChar char="Ø"/>
              <a:defRPr/>
            </a:pPr>
            <a:r>
              <a:rPr lang="sk-SK" dirty="0">
                <a:solidFill>
                  <a:srgbClr val="002060"/>
                </a:solidFill>
                <a:latin typeface="Comic Sans MS" panose="030F0702030302020204" pitchFamily="66" charset="0"/>
              </a:rPr>
              <a:t> </a:t>
            </a:r>
            <a:r>
              <a:rPr lang="sk-SK" dirty="0">
                <a:solidFill>
                  <a:srgbClr val="FFFF00"/>
                </a:solidFill>
                <a:latin typeface="Comic Sans MS" panose="030F0702030302020204" pitchFamily="66" charset="0"/>
              </a:rPr>
              <a:t>prichádzajúca jar, prebúdzanie prírody k životu,</a:t>
            </a:r>
          </a:p>
          <a:p>
            <a:pPr marL="0" indent="0" eaLnBrk="1" hangingPunct="1">
              <a:buFont typeface="Arial" panose="020B0604020202020204" pitchFamily="34" charset="0"/>
              <a:buNone/>
              <a:defRPr/>
            </a:pPr>
            <a:endParaRPr lang="sk-SK" dirty="0">
              <a:solidFill>
                <a:srgbClr val="FF0000"/>
              </a:solidFill>
              <a:latin typeface="Comic Sans MS" panose="030F0702030302020204" pitchFamily="66" charset="0"/>
            </a:endParaRPr>
          </a:p>
        </p:txBody>
      </p:sp>
      <p:sp>
        <p:nvSpPr>
          <p:cNvPr id="11267" name="Zástupný objekt pre obsah 3"/>
          <p:cNvSpPr>
            <a:spLocks noGrp="1" noChangeArrowheads="1"/>
          </p:cNvSpPr>
          <p:nvPr>
            <p:ph sz="half" idx="2"/>
          </p:nvPr>
        </p:nvSpPr>
        <p:spPr>
          <a:xfrm>
            <a:off x="6172200" y="1695450"/>
            <a:ext cx="5181600" cy="4481513"/>
          </a:xfrm>
        </p:spPr>
        <p:txBody>
          <a:bodyPr/>
          <a:lstStyle/>
          <a:p>
            <a:pPr eaLnBrk="1" hangingPunct="1">
              <a:buFont typeface="Wingdings" pitchFamily="2" charset="2"/>
              <a:buChar char="Ø"/>
            </a:pPr>
            <a:endParaRPr lang="sk-SK" smtClean="0"/>
          </a:p>
          <a:p>
            <a:pPr eaLnBrk="1" hangingPunct="1">
              <a:buFont typeface="Wingdings" pitchFamily="2" charset="2"/>
              <a:buChar char="Ø"/>
            </a:pPr>
            <a:r>
              <a:rPr lang="sk-SK" smtClean="0"/>
              <a:t> </a:t>
            </a:r>
            <a:r>
              <a:rPr lang="sk-SK" smtClean="0">
                <a:solidFill>
                  <a:srgbClr val="FF0000"/>
                </a:solidFill>
              </a:rPr>
              <a:t>do jesene je dom pod strechou</a:t>
            </a:r>
          </a:p>
          <a:p>
            <a:pPr eaLnBrk="1" hangingPunct="1">
              <a:buFont typeface="Wingdings" pitchFamily="2" charset="2"/>
              <a:buChar char="Ø"/>
            </a:pPr>
            <a:endParaRPr lang="sk-SK" smtClean="0">
              <a:solidFill>
                <a:srgbClr val="002060"/>
              </a:solidFill>
            </a:endParaRPr>
          </a:p>
          <a:p>
            <a:pPr eaLnBrk="1" hangingPunct="1">
              <a:buFont typeface="Wingdings" pitchFamily="2" charset="2"/>
              <a:buChar char="Ø"/>
            </a:pPr>
            <a:r>
              <a:rPr lang="sk-SK" smtClean="0">
                <a:solidFill>
                  <a:srgbClr val="002060"/>
                </a:solidFill>
              </a:rPr>
              <a:t> zima prináša zastavenie stavby domu a komplikácie s prácou na píle</a:t>
            </a:r>
          </a:p>
          <a:p>
            <a:pPr eaLnBrk="1" hangingPunct="1">
              <a:buFont typeface="Wingdings" pitchFamily="2" charset="2"/>
              <a:buChar char="Ø"/>
            </a:pPr>
            <a:r>
              <a:rPr lang="sk-SK" smtClean="0">
                <a:solidFill>
                  <a:srgbClr val="FFFF00"/>
                </a:solidFill>
              </a:rPr>
              <a:t> nová práca, zlepšenie zárobku, splnenie  dvoch podmienok, dom, pôda</a:t>
            </a:r>
          </a:p>
        </p:txBody>
      </p:sp>
      <p:pic>
        <p:nvPicPr>
          <p:cNvPr id="11268" name="Obrázok 4"/>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452438" y="4508500"/>
            <a:ext cx="2060575" cy="2079625"/>
          </a:xfrm>
          <a:prstGeom prst="rect">
            <a:avLst/>
          </a:prstGeom>
          <a:noFill/>
          <a:ln w="9525">
            <a:noFill/>
            <a:miter lim="800000"/>
            <a:headEnd/>
            <a:tailEnd/>
          </a:ln>
        </p:spPr>
      </p:pic>
      <p:pic>
        <p:nvPicPr>
          <p:cNvPr id="11269" name="Obrázok 5"/>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9756775" y="354013"/>
            <a:ext cx="2058988" cy="2078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4515035" cy="735706"/>
          </a:xfrm>
        </p:spPr>
        <p:txBody>
          <a:bodyPr/>
          <a:lstStyle/>
          <a:p>
            <a:r>
              <a:rPr lang="sk-SK" dirty="0" smtClean="0"/>
              <a:t>PL: Vypracuj otázky.</a:t>
            </a:r>
            <a:endParaRPr lang="sk-SK" dirty="0"/>
          </a:p>
        </p:txBody>
      </p:sp>
      <p:sp>
        <p:nvSpPr>
          <p:cNvPr id="3" name="Zástupný symbol obsahu 2"/>
          <p:cNvSpPr>
            <a:spLocks noGrp="1"/>
          </p:cNvSpPr>
          <p:nvPr>
            <p:ph sz="half" idx="1"/>
          </p:nvPr>
        </p:nvSpPr>
        <p:spPr>
          <a:xfrm>
            <a:off x="838200" y="1825625"/>
            <a:ext cx="5553722" cy="2249225"/>
          </a:xfrm>
        </p:spPr>
        <p:txBody>
          <a:bodyPr/>
          <a:lstStyle/>
          <a:p>
            <a:pPr marL="342900" indent="-342900">
              <a:buNone/>
            </a:pPr>
            <a:r>
              <a:rPr lang="sk-SK" sz="1400" dirty="0" smtClean="0"/>
              <a:t> </a:t>
            </a:r>
          </a:p>
          <a:p>
            <a:pPr marL="342900" indent="-342900">
              <a:buNone/>
            </a:pPr>
            <a:r>
              <a:rPr lang="sk-SK" sz="1400" b="1" dirty="0" smtClean="0"/>
              <a:t>1. 1 </a:t>
            </a:r>
            <a:r>
              <a:rPr lang="sk-SK" sz="1400" b="1" dirty="0" smtClean="0"/>
              <a:t>- Meno jednej z postáv!</a:t>
            </a:r>
          </a:p>
          <a:p>
            <a:pPr>
              <a:buNone/>
            </a:pPr>
            <a:r>
              <a:rPr lang="sk-SK" sz="1400" b="1" dirty="0" smtClean="0"/>
              <a:t>     2 </a:t>
            </a:r>
            <a:r>
              <a:rPr lang="sk-SK" sz="1400" b="1" dirty="0" smtClean="0"/>
              <a:t>- Opíš postavu!</a:t>
            </a:r>
          </a:p>
          <a:p>
            <a:pPr>
              <a:buNone/>
            </a:pPr>
            <a:r>
              <a:rPr lang="sk-SK" sz="1400" b="1" dirty="0" smtClean="0"/>
              <a:t>     3 </a:t>
            </a:r>
            <a:r>
              <a:rPr lang="sk-SK" sz="1400" b="1" dirty="0" smtClean="0"/>
              <a:t>– Názov diela!</a:t>
            </a:r>
          </a:p>
          <a:p>
            <a:pPr>
              <a:buNone/>
            </a:pPr>
            <a:r>
              <a:rPr lang="sk-SK" sz="1400" b="1" dirty="0" smtClean="0"/>
              <a:t>     4 </a:t>
            </a:r>
            <a:r>
              <a:rPr lang="sk-SK" sz="1400" b="1" dirty="0" smtClean="0"/>
              <a:t>– Napíš tému!</a:t>
            </a:r>
          </a:p>
          <a:p>
            <a:pPr>
              <a:buNone/>
            </a:pPr>
            <a:endParaRPr lang="sk-SK" sz="1400" b="1" dirty="0" smtClean="0"/>
          </a:p>
          <a:p>
            <a:pPr>
              <a:buNone/>
            </a:pPr>
            <a:r>
              <a:rPr lang="sk-SK" sz="1400" b="1" dirty="0" smtClean="0"/>
              <a:t>2. Charakterizuj hlavné postavy.</a:t>
            </a:r>
          </a:p>
          <a:p>
            <a:pPr>
              <a:buNone/>
            </a:pPr>
            <a:endParaRPr lang="sk-SK" sz="1400" b="1" dirty="0" smtClean="0"/>
          </a:p>
          <a:p>
            <a:pPr>
              <a:buNone/>
            </a:pPr>
            <a:r>
              <a:rPr lang="sk-SK" sz="1400" b="1" dirty="0" smtClean="0"/>
              <a:t>3. </a:t>
            </a:r>
            <a:r>
              <a:rPr lang="sk-SK" sz="1400" b="1" dirty="0" smtClean="0"/>
              <a:t>Napíš meno spisovateľky, ktorá napísala dielo Tri gaštanové kone</a:t>
            </a:r>
            <a:r>
              <a:rPr lang="sk-SK" sz="1400" b="1" dirty="0" smtClean="0"/>
              <a:t>.</a:t>
            </a:r>
          </a:p>
          <a:p>
            <a:pPr>
              <a:buNone/>
            </a:pPr>
            <a:endParaRPr lang="sk-SK" sz="1400" b="1" dirty="0" smtClean="0"/>
          </a:p>
          <a:p>
            <a:pPr>
              <a:buNone/>
            </a:pPr>
            <a:r>
              <a:rPr lang="sk-SK" sz="1400" b="1" dirty="0" smtClean="0"/>
              <a:t>4. Napíš, ako sa príbeh končí.</a:t>
            </a:r>
            <a:endParaRPr lang="sk-SK" sz="1400" b="1" dirty="0" smtClean="0"/>
          </a:p>
          <a:p>
            <a:pPr>
              <a:buNone/>
            </a:pPr>
            <a:r>
              <a:rPr lang="sk-SK" b="1" dirty="0" smtClean="0"/>
              <a:t> </a:t>
            </a:r>
          </a:p>
          <a:p>
            <a:pPr>
              <a:buNone/>
            </a:pPr>
            <a:r>
              <a:rPr lang="sk-SK" b="1" dirty="0" smtClean="0"/>
              <a:t> </a:t>
            </a:r>
          </a:p>
          <a:p>
            <a:pPr>
              <a:buNone/>
            </a:pPr>
            <a:r>
              <a:rPr lang="sk-SK" dirty="0" smtClean="0"/>
              <a:t> </a:t>
            </a:r>
          </a:p>
          <a:p>
            <a:pPr>
              <a:buNone/>
            </a:pPr>
            <a:r>
              <a:rPr lang="sk-SK" dirty="0" smtClean="0"/>
              <a:t> </a:t>
            </a:r>
          </a:p>
          <a:p>
            <a:pPr>
              <a:buNone/>
            </a:pPr>
            <a:r>
              <a:rPr lang="sk-SK" dirty="0" smtClean="0"/>
              <a:t> </a:t>
            </a:r>
          </a:p>
          <a:p>
            <a:pPr>
              <a:buNone/>
            </a:pPr>
            <a:r>
              <a:rPr lang="sk-SK" dirty="0" smtClean="0"/>
              <a:t> </a:t>
            </a:r>
          </a:p>
          <a:p>
            <a:pPr>
              <a:buNone/>
            </a:pPr>
            <a:r>
              <a:rPr lang="sk-SK" dirty="0" smtClean="0"/>
              <a:t> </a:t>
            </a:r>
          </a:p>
          <a:p>
            <a:endParaRPr lang="sk-SK" dirty="0" smtClean="0"/>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b="1" dirty="0" smtClean="0"/>
              <a:t> </a:t>
            </a:r>
            <a:endParaRPr lang="sk-SK" dirty="0" smtClean="0"/>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r>
              <a:rPr lang="sk-SK" dirty="0" smtClean="0"/>
              <a:t> </a:t>
            </a:r>
          </a:p>
          <a:p>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361</Words>
  <Application>Microsoft Office PowerPoint</Application>
  <PresentationFormat>Vlastná</PresentationFormat>
  <Paragraphs>135</Paragraphs>
  <Slides>9</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9</vt:i4>
      </vt:variant>
    </vt:vector>
  </HeadingPairs>
  <TitlesOfParts>
    <vt:vector size="16" baseType="lpstr">
      <vt:lpstr>Calibri</vt:lpstr>
      <vt:lpstr>Arial</vt:lpstr>
      <vt:lpstr>Calibri Light</vt:lpstr>
      <vt:lpstr>Algerian</vt:lpstr>
      <vt:lpstr>Comic Sans MS</vt:lpstr>
      <vt:lpstr>Wingdings</vt:lpstr>
      <vt:lpstr>Motív Office</vt:lpstr>
      <vt:lpstr>Margita  Figuli</vt:lpstr>
      <vt:lpstr>Margita    Figuli</vt:lpstr>
      <vt:lpstr>Tvorba</vt:lpstr>
      <vt:lpstr>Lyrizovaná  próza</vt:lpstr>
      <vt:lpstr>NOvela</vt:lpstr>
      <vt:lpstr>Dôkaz/ lyrizovaná próza:</vt:lpstr>
      <vt:lpstr>Postavy: </vt:lpstr>
      <vt:lpstr>Snímka 8</vt:lpstr>
      <vt:lpstr>PL: Vypracuj 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Margita  Figuli</dc:title>
  <dc:creator>Lucia</dc:creator>
  <cp:lastModifiedBy>skola</cp:lastModifiedBy>
  <cp:revision>22</cp:revision>
  <dcterms:created xsi:type="dcterms:W3CDTF">2021-02-14T19:21:08Z</dcterms:created>
  <dcterms:modified xsi:type="dcterms:W3CDTF">2021-12-14T09:53:42Z</dcterms:modified>
</cp:coreProperties>
</file>