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2288-FCF9-46F3-B7D8-6249FD095184}" type="datetimeFigureOut">
              <a:rPr lang="sk-SK" smtClean="0"/>
              <a:pPr/>
              <a:t>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2425-F6BC-4E82-AD07-D3B9A641608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VlKyUiItuJQ&amp;pbjreload=10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rmAutofit/>
          </a:bodyPr>
          <a:lstStyle/>
          <a:p>
            <a:r>
              <a:rPr lang="sk-SK" sz="6600" b="1" i="1" dirty="0" err="1" smtClean="0">
                <a:solidFill>
                  <a:srgbClr val="FF0000"/>
                </a:solidFill>
              </a:rPr>
              <a:t>Skills</a:t>
            </a:r>
            <a:r>
              <a:rPr lang="sk-SK" sz="6600" b="1" i="1" dirty="0">
                <a:solidFill>
                  <a:srgbClr val="FF0000"/>
                </a:solidFill>
              </a:rPr>
              <a:t> </a:t>
            </a:r>
            <a:r>
              <a:rPr lang="sk-SK" sz="6600" b="1" i="1" dirty="0" err="1" smtClean="0">
                <a:solidFill>
                  <a:srgbClr val="FF0000"/>
                </a:solidFill>
              </a:rPr>
              <a:t>Time</a:t>
            </a:r>
            <a:r>
              <a:rPr lang="sk-SK" sz="6600" b="1" i="1" dirty="0" smtClean="0">
                <a:solidFill>
                  <a:srgbClr val="FF0000"/>
                </a:solidFill>
              </a:rPr>
              <a:t> </a:t>
            </a:r>
            <a:endParaRPr lang="sk-SK" sz="6600" b="1" i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143248"/>
            <a:ext cx="6400800" cy="1752600"/>
          </a:xfrm>
        </p:spPr>
        <p:txBody>
          <a:bodyPr>
            <a:normAutofit/>
          </a:bodyPr>
          <a:lstStyle/>
          <a:p>
            <a:r>
              <a:rPr lang="sk-SK" sz="4400" b="1" i="1" dirty="0" smtClean="0">
                <a:solidFill>
                  <a:schemeClr val="tx1"/>
                </a:solidFill>
              </a:rPr>
              <a:t>Čas zručností</a:t>
            </a:r>
            <a:endParaRPr lang="sk-SK" sz="4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928662" y="35716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https://www.youtube.com/watch?v=VlKyUiItuJQ&amp;pbjreload=101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5804" t="21875" r="41398" b="26042"/>
          <a:stretch>
            <a:fillRect/>
          </a:stretch>
        </p:blipFill>
        <p:spPr bwMode="auto">
          <a:xfrm>
            <a:off x="642910" y="1214422"/>
            <a:ext cx="792961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ĺžnik 6"/>
          <p:cNvSpPr/>
          <p:nvPr/>
        </p:nvSpPr>
        <p:spPr>
          <a:xfrm>
            <a:off x="500034" y="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sk-SK" b="1" i="1" dirty="0" smtClean="0"/>
              <a:t>Vypočuj si text na </a:t>
            </a:r>
            <a:r>
              <a:rPr lang="sk-SK" b="1" i="1" dirty="0" err="1" smtClean="0"/>
              <a:t>youtube</a:t>
            </a:r>
            <a:r>
              <a:rPr lang="sk-SK" b="1" i="1" dirty="0" smtClean="0"/>
              <a:t>. Nauč sa ho správne čítať. Slovnú zásobu nájdeš na ďalšom </a:t>
            </a:r>
            <a:r>
              <a:rPr lang="sk-SK" b="1" i="1" dirty="0" err="1" smtClean="0"/>
              <a:t>slide</a:t>
            </a:r>
            <a:r>
              <a:rPr lang="sk-SK" b="1" i="1" dirty="0" smtClean="0"/>
              <a:t> pod textom. Slovíčka sa nauč a pokús sa preložiť text.</a:t>
            </a:r>
          </a:p>
          <a:p>
            <a:pPr marL="342900" lvl="0" indent="-342900"/>
            <a:endParaRPr lang="sk-SK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sk-SK" dirty="0" err="1" smtClean="0"/>
              <a:t>Vocabulary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038600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k-SK" sz="4500" dirty="0" err="1" smtClean="0"/>
              <a:t>jump</a:t>
            </a:r>
            <a:r>
              <a:rPr lang="sk-SK" sz="4500" dirty="0" smtClean="0"/>
              <a:t> – skákať</a:t>
            </a:r>
          </a:p>
          <a:p>
            <a:pPr>
              <a:buNone/>
            </a:pPr>
            <a:r>
              <a:rPr lang="sk-SK" sz="4500" dirty="0" err="1" smtClean="0"/>
              <a:t>bounce</a:t>
            </a:r>
            <a:r>
              <a:rPr lang="sk-SK" sz="4500" dirty="0" smtClean="0"/>
              <a:t>  - odrážať</a:t>
            </a:r>
          </a:p>
          <a:p>
            <a:pPr>
              <a:buNone/>
            </a:pPr>
            <a:r>
              <a:rPr lang="sk-SK" sz="4500" dirty="0" err="1" smtClean="0"/>
              <a:t>may</a:t>
            </a:r>
            <a:r>
              <a:rPr lang="sk-SK" sz="4500" dirty="0" smtClean="0"/>
              <a:t> – možno</a:t>
            </a:r>
          </a:p>
          <a:p>
            <a:pPr>
              <a:buNone/>
            </a:pPr>
            <a:r>
              <a:rPr lang="sk-SK" sz="4500" dirty="0" err="1" smtClean="0"/>
              <a:t>meant</a:t>
            </a:r>
            <a:r>
              <a:rPr lang="sk-SK" sz="4500" dirty="0" smtClean="0"/>
              <a:t> – znamenali</a:t>
            </a:r>
          </a:p>
          <a:p>
            <a:pPr>
              <a:buNone/>
            </a:pPr>
            <a:r>
              <a:rPr lang="sk-SK" sz="4500" dirty="0" err="1" smtClean="0"/>
              <a:t>needed</a:t>
            </a:r>
            <a:r>
              <a:rPr lang="sk-SK" sz="4500" dirty="0" smtClean="0"/>
              <a:t> – potrebovali</a:t>
            </a:r>
          </a:p>
          <a:p>
            <a:pPr>
              <a:buNone/>
            </a:pPr>
            <a:r>
              <a:rPr lang="sk-SK" sz="4500" dirty="0" err="1" smtClean="0"/>
              <a:t>inside</a:t>
            </a:r>
            <a:r>
              <a:rPr lang="sk-SK" sz="4500" dirty="0" smtClean="0"/>
              <a:t> – vnútri</a:t>
            </a:r>
          </a:p>
          <a:p>
            <a:pPr>
              <a:buNone/>
            </a:pPr>
            <a:r>
              <a:rPr lang="sk-SK" sz="4500" dirty="0" smtClean="0"/>
              <a:t>PE </a:t>
            </a:r>
            <a:r>
              <a:rPr lang="sk-SK" sz="4500" dirty="0" err="1" smtClean="0"/>
              <a:t>teacher</a:t>
            </a:r>
            <a:r>
              <a:rPr lang="sk-SK" sz="4500" dirty="0" smtClean="0"/>
              <a:t> – učiteľ telesnej výchovy 		   (telocvikár)</a:t>
            </a:r>
          </a:p>
          <a:p>
            <a:pPr>
              <a:buNone/>
            </a:pPr>
            <a:r>
              <a:rPr lang="sk-SK" sz="4500" dirty="0" err="1" smtClean="0"/>
              <a:t>invented</a:t>
            </a:r>
            <a:r>
              <a:rPr lang="sk-SK" sz="4500" dirty="0" smtClean="0"/>
              <a:t> – vynašiel</a:t>
            </a:r>
          </a:p>
          <a:p>
            <a:pPr>
              <a:buNone/>
            </a:pPr>
            <a:r>
              <a:rPr lang="sk-SK" sz="4500" dirty="0" err="1" smtClean="0"/>
              <a:t>put</a:t>
            </a:r>
            <a:r>
              <a:rPr lang="sk-SK" sz="4500" dirty="0" smtClean="0"/>
              <a:t> – položiť</a:t>
            </a:r>
          </a:p>
          <a:p>
            <a:pPr>
              <a:buNone/>
            </a:pPr>
            <a:r>
              <a:rPr lang="sk-SK" sz="4500" dirty="0" err="1" smtClean="0"/>
              <a:t>onto</a:t>
            </a:r>
            <a:r>
              <a:rPr lang="sk-SK" sz="4500" dirty="0" smtClean="0"/>
              <a:t> – na </a:t>
            </a:r>
          </a:p>
          <a:p>
            <a:pPr>
              <a:buNone/>
            </a:pPr>
            <a:r>
              <a:rPr lang="sk-SK" sz="4500" dirty="0" err="1" smtClean="0"/>
              <a:t>balconies</a:t>
            </a:r>
            <a:r>
              <a:rPr lang="sk-SK" sz="4500" dirty="0" smtClean="0"/>
              <a:t> - balkóny</a:t>
            </a:r>
          </a:p>
          <a:p>
            <a:pPr>
              <a:buNone/>
            </a:pPr>
            <a:r>
              <a:rPr lang="sk-SK" sz="4500" dirty="0" err="1" smtClean="0"/>
              <a:t>at</a:t>
            </a:r>
            <a:r>
              <a:rPr lang="sk-SK" sz="4500" dirty="0" smtClean="0"/>
              <a:t> </a:t>
            </a:r>
            <a:r>
              <a:rPr lang="sk-SK" sz="4500" dirty="0" err="1" smtClean="0"/>
              <a:t>each</a:t>
            </a:r>
            <a:r>
              <a:rPr lang="sk-SK" sz="4500" dirty="0" smtClean="0"/>
              <a:t> end – na každom konci</a:t>
            </a:r>
          </a:p>
          <a:p>
            <a:pPr>
              <a:buNone/>
            </a:pPr>
            <a:r>
              <a:rPr lang="sk-SK" sz="4500" dirty="0" err="1" smtClean="0"/>
              <a:t>court</a:t>
            </a:r>
            <a:r>
              <a:rPr lang="sk-SK" sz="4500" dirty="0" smtClean="0"/>
              <a:t> – ihrisko</a:t>
            </a:r>
          </a:p>
          <a:p>
            <a:pPr>
              <a:buNone/>
            </a:pPr>
            <a:r>
              <a:rPr lang="sk-SK" sz="4500" dirty="0" err="1" smtClean="0"/>
              <a:t>scored</a:t>
            </a:r>
            <a:r>
              <a:rPr lang="sk-SK" sz="4500" dirty="0" smtClean="0"/>
              <a:t> </a:t>
            </a:r>
            <a:r>
              <a:rPr lang="sk-SK" sz="4500" dirty="0" err="1" smtClean="0"/>
              <a:t>points</a:t>
            </a:r>
            <a:r>
              <a:rPr lang="sk-SK" sz="4500" dirty="0" smtClean="0"/>
              <a:t> –  získavali body</a:t>
            </a:r>
          </a:p>
          <a:p>
            <a:pPr>
              <a:buNone/>
            </a:pPr>
            <a:r>
              <a:rPr lang="sk-SK" sz="4500" dirty="0" err="1" smtClean="0"/>
              <a:t>throw</a:t>
            </a:r>
            <a:r>
              <a:rPr lang="sk-SK" sz="4500" dirty="0" smtClean="0"/>
              <a:t> /</a:t>
            </a:r>
            <a:r>
              <a:rPr lang="sk-SK" sz="4500" dirty="0" err="1" smtClean="0"/>
              <a:t>throwing</a:t>
            </a:r>
            <a:r>
              <a:rPr lang="sk-SK" sz="4500" dirty="0" smtClean="0"/>
              <a:t> – hádzanie / hádzanie </a:t>
            </a:r>
          </a:p>
          <a:p>
            <a:pPr>
              <a:buNone/>
            </a:pPr>
            <a:endParaRPr lang="sk-SK" sz="1600" dirty="0" smtClean="0"/>
          </a:p>
          <a:p>
            <a:pPr>
              <a:buNone/>
            </a:pPr>
            <a:endParaRPr lang="sk-SK" sz="1600" dirty="0" smtClean="0"/>
          </a:p>
          <a:p>
            <a:pPr>
              <a:buNone/>
            </a:pPr>
            <a:endParaRPr lang="sk-SK" sz="16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38600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k-SK" sz="4500" dirty="0" smtClean="0"/>
              <a:t>get – dostať</a:t>
            </a:r>
          </a:p>
          <a:p>
            <a:pPr>
              <a:buNone/>
            </a:pPr>
            <a:r>
              <a:rPr lang="sk-SK" sz="4500" dirty="0" err="1" smtClean="0"/>
              <a:t>down</a:t>
            </a:r>
            <a:r>
              <a:rPr lang="sk-SK" sz="4500" dirty="0" smtClean="0"/>
              <a:t> </a:t>
            </a:r>
            <a:r>
              <a:rPr lang="sk-SK" sz="4500" dirty="0" smtClean="0"/>
              <a:t>– dole </a:t>
            </a:r>
          </a:p>
          <a:p>
            <a:pPr>
              <a:buNone/>
            </a:pPr>
            <a:r>
              <a:rPr lang="sk-SK" sz="4500" dirty="0" err="1" smtClean="0"/>
              <a:t>again</a:t>
            </a:r>
            <a:r>
              <a:rPr lang="sk-SK" sz="4500" dirty="0" smtClean="0"/>
              <a:t> </a:t>
            </a:r>
            <a:r>
              <a:rPr lang="sk-SK" sz="4500" dirty="0" smtClean="0"/>
              <a:t>– opäť</a:t>
            </a:r>
          </a:p>
          <a:p>
            <a:pPr>
              <a:buNone/>
            </a:pPr>
            <a:r>
              <a:rPr lang="sk-SK" sz="4500" dirty="0" smtClean="0"/>
              <a:t>had to – museli</a:t>
            </a:r>
          </a:p>
          <a:p>
            <a:pPr>
              <a:buNone/>
            </a:pPr>
            <a:r>
              <a:rPr lang="sk-SK" sz="4500" dirty="0" err="1" smtClean="0"/>
              <a:t>climb</a:t>
            </a:r>
            <a:r>
              <a:rPr lang="sk-SK" sz="4500" dirty="0" smtClean="0"/>
              <a:t> – </a:t>
            </a:r>
            <a:r>
              <a:rPr lang="sk-SK" sz="4500" dirty="0" smtClean="0"/>
              <a:t>šplhať</a:t>
            </a:r>
          </a:p>
          <a:p>
            <a:pPr>
              <a:buNone/>
            </a:pPr>
            <a:r>
              <a:rPr lang="sk-SK" sz="4500" dirty="0" smtClean="0"/>
              <a:t>a </a:t>
            </a:r>
            <a:r>
              <a:rPr lang="sk-SK" sz="4500" dirty="0" err="1" smtClean="0"/>
              <a:t>ladder</a:t>
            </a:r>
            <a:r>
              <a:rPr lang="sk-SK" sz="4500" dirty="0" smtClean="0"/>
              <a:t> – rebrík</a:t>
            </a:r>
          </a:p>
          <a:p>
            <a:pPr>
              <a:buNone/>
            </a:pPr>
            <a:r>
              <a:rPr lang="sk-SK" sz="4500" dirty="0" smtClean="0"/>
              <a:t>a hole – diera</a:t>
            </a:r>
          </a:p>
          <a:p>
            <a:pPr>
              <a:buNone/>
            </a:pPr>
            <a:r>
              <a:rPr lang="sk-SK" sz="4500" dirty="0" smtClean="0"/>
              <a:t>in </a:t>
            </a:r>
            <a:r>
              <a:rPr lang="sk-SK" sz="4500" dirty="0" err="1" smtClean="0"/>
              <a:t>the</a:t>
            </a:r>
            <a:r>
              <a:rPr lang="sk-SK" sz="4500" dirty="0" smtClean="0"/>
              <a:t> </a:t>
            </a:r>
            <a:r>
              <a:rPr lang="sk-SK" sz="4500" dirty="0" err="1" smtClean="0"/>
              <a:t>bottom</a:t>
            </a:r>
            <a:r>
              <a:rPr lang="sk-SK" sz="4500" dirty="0" smtClean="0"/>
              <a:t> </a:t>
            </a:r>
            <a:r>
              <a:rPr lang="sk-SK" sz="4500" dirty="0" err="1" smtClean="0"/>
              <a:t>of</a:t>
            </a:r>
            <a:r>
              <a:rPr lang="sk-SK" sz="4500" dirty="0" smtClean="0"/>
              <a:t> </a:t>
            </a:r>
            <a:r>
              <a:rPr lang="sk-SK" sz="4500" dirty="0" err="1" smtClean="0"/>
              <a:t>each</a:t>
            </a:r>
            <a:r>
              <a:rPr lang="sk-SK" sz="4500" dirty="0" smtClean="0"/>
              <a:t> </a:t>
            </a:r>
            <a:r>
              <a:rPr lang="sk-SK" sz="4500" dirty="0" err="1" smtClean="0"/>
              <a:t>basket</a:t>
            </a:r>
            <a:r>
              <a:rPr lang="sk-SK" sz="4500" dirty="0" smtClean="0"/>
              <a:t> – na dne 			            každého košíka</a:t>
            </a:r>
          </a:p>
          <a:p>
            <a:pPr>
              <a:buNone/>
            </a:pPr>
            <a:r>
              <a:rPr lang="sk-SK" sz="4500" dirty="0" err="1" smtClean="0"/>
              <a:t>fall</a:t>
            </a:r>
            <a:r>
              <a:rPr lang="sk-SK" sz="4500" dirty="0" smtClean="0"/>
              <a:t> </a:t>
            </a:r>
            <a:r>
              <a:rPr lang="sk-SK" sz="4500" dirty="0" err="1" smtClean="0"/>
              <a:t>through</a:t>
            </a:r>
            <a:r>
              <a:rPr lang="sk-SK" sz="4500" dirty="0" smtClean="0"/>
              <a:t> - </a:t>
            </a:r>
            <a:r>
              <a:rPr lang="sk-SK" sz="4500" dirty="0" err="1" smtClean="0"/>
              <a:t>prepadúť</a:t>
            </a:r>
            <a:r>
              <a:rPr lang="sk-SK" sz="4500" dirty="0" smtClean="0"/>
              <a:t> cez / prejsť cez</a:t>
            </a:r>
          </a:p>
          <a:p>
            <a:pPr>
              <a:buNone/>
            </a:pPr>
            <a:r>
              <a:rPr lang="sk-SK" sz="4500" dirty="0" err="1" smtClean="0"/>
              <a:t>continued</a:t>
            </a:r>
            <a:r>
              <a:rPr lang="sk-SK" sz="4500" dirty="0" smtClean="0"/>
              <a:t> – pokračovali</a:t>
            </a:r>
          </a:p>
          <a:p>
            <a:pPr>
              <a:buNone/>
            </a:pPr>
            <a:r>
              <a:rPr lang="sk-SK" sz="4500" dirty="0" smtClean="0"/>
              <a:t>in </a:t>
            </a:r>
            <a:r>
              <a:rPr lang="sk-SK" sz="4500" dirty="0" err="1" smtClean="0"/>
              <a:t>the</a:t>
            </a:r>
            <a:r>
              <a:rPr lang="sk-SK" sz="4500" dirty="0" smtClean="0"/>
              <a:t> </a:t>
            </a:r>
            <a:r>
              <a:rPr lang="sk-SK" sz="4500" dirty="0" err="1" smtClean="0"/>
              <a:t>way</a:t>
            </a:r>
            <a:r>
              <a:rPr lang="sk-SK" sz="4500" dirty="0" smtClean="0"/>
              <a:t> – týmto spôsobom</a:t>
            </a:r>
          </a:p>
          <a:p>
            <a:pPr>
              <a:buNone/>
            </a:pPr>
            <a:r>
              <a:rPr lang="sk-SK" sz="4500" dirty="0" err="1" smtClean="0"/>
              <a:t>until</a:t>
            </a:r>
            <a:r>
              <a:rPr lang="sk-SK" sz="4500" dirty="0" smtClean="0"/>
              <a:t> – do</a:t>
            </a:r>
          </a:p>
          <a:p>
            <a:pPr>
              <a:buNone/>
            </a:pPr>
            <a:r>
              <a:rPr lang="sk-SK" sz="4500" dirty="0" err="1" smtClean="0"/>
              <a:t>hoops</a:t>
            </a:r>
            <a:r>
              <a:rPr lang="sk-SK" sz="4500" dirty="0" smtClean="0"/>
              <a:t> – obruče</a:t>
            </a:r>
          </a:p>
          <a:p>
            <a:pPr>
              <a:buNone/>
            </a:pPr>
            <a:r>
              <a:rPr lang="sk-SK" sz="4500" dirty="0" err="1" smtClean="0"/>
              <a:t>nets</a:t>
            </a:r>
            <a:r>
              <a:rPr lang="sk-SK" sz="4500" dirty="0" smtClean="0"/>
              <a:t> – siete, sieťky</a:t>
            </a:r>
          </a:p>
          <a:p>
            <a:pPr>
              <a:buNone/>
            </a:pPr>
            <a:r>
              <a:rPr lang="sk-SK" sz="4500" dirty="0" err="1" smtClean="0"/>
              <a:t>were</a:t>
            </a:r>
            <a:r>
              <a:rPr lang="sk-SK" sz="4500" dirty="0" smtClean="0"/>
              <a:t> </a:t>
            </a:r>
            <a:r>
              <a:rPr lang="sk-SK" sz="4500" dirty="0" err="1" smtClean="0"/>
              <a:t>invented</a:t>
            </a:r>
            <a:r>
              <a:rPr lang="sk-SK" sz="4500" dirty="0" smtClean="0"/>
              <a:t> – boli vynájdené</a:t>
            </a:r>
          </a:p>
          <a:p>
            <a:pPr>
              <a:buNone/>
            </a:pPr>
            <a:endParaRPr lang="sk-SK" sz="4500" dirty="0" smtClean="0"/>
          </a:p>
          <a:p>
            <a:pPr>
              <a:buNone/>
            </a:pPr>
            <a:endParaRPr lang="sk-SK" sz="4500" dirty="0" smtClean="0"/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00034" y="428604"/>
            <a:ext cx="53578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/>
              <a:t>spread</a:t>
            </a:r>
            <a:r>
              <a:rPr lang="sk-SK" dirty="0" smtClean="0"/>
              <a:t> – rozšírili sa</a:t>
            </a:r>
          </a:p>
          <a:p>
            <a:pPr>
              <a:buNone/>
            </a:pPr>
            <a:r>
              <a:rPr lang="sk-SK" dirty="0" err="1" smtClean="0"/>
              <a:t>across</a:t>
            </a:r>
            <a:r>
              <a:rPr lang="sk-SK" dirty="0" smtClean="0"/>
              <a:t> </a:t>
            </a:r>
            <a:r>
              <a:rPr lang="sk-SK" dirty="0" smtClean="0"/>
              <a:t>– cez</a:t>
            </a:r>
          </a:p>
          <a:p>
            <a:pPr>
              <a:buNone/>
            </a:pPr>
            <a:r>
              <a:rPr lang="sk-SK" dirty="0" err="1" smtClean="0"/>
              <a:t>then</a:t>
            </a:r>
            <a:r>
              <a:rPr lang="sk-SK" dirty="0" smtClean="0"/>
              <a:t> – potom</a:t>
            </a:r>
          </a:p>
          <a:p>
            <a:pPr>
              <a:buNone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whole</a:t>
            </a:r>
            <a:r>
              <a:rPr lang="sk-SK" dirty="0" smtClean="0"/>
              <a:t> </a:t>
            </a:r>
            <a:r>
              <a:rPr lang="sk-SK" dirty="0" err="1" smtClean="0"/>
              <a:t>world</a:t>
            </a:r>
            <a:r>
              <a:rPr lang="sk-SK" dirty="0" smtClean="0"/>
              <a:t> – celý </a:t>
            </a:r>
            <a:r>
              <a:rPr lang="sk-SK" dirty="0" smtClean="0"/>
              <a:t>svet</a:t>
            </a:r>
          </a:p>
          <a:p>
            <a:pPr>
              <a:buNone/>
            </a:pPr>
            <a:r>
              <a:rPr lang="sk-SK" dirty="0" err="1" smtClean="0"/>
              <a:t>outdoors</a:t>
            </a:r>
            <a:r>
              <a:rPr lang="sk-SK" dirty="0" smtClean="0"/>
              <a:t> </a:t>
            </a:r>
            <a:r>
              <a:rPr lang="sk-SK" dirty="0" smtClean="0"/>
              <a:t>– vonku</a:t>
            </a:r>
          </a:p>
          <a:p>
            <a:pPr>
              <a:buNone/>
            </a:pPr>
            <a:r>
              <a:rPr lang="sk-SK" dirty="0" smtClean="0"/>
              <a:t>so – tak</a:t>
            </a:r>
          </a:p>
          <a:p>
            <a:pPr>
              <a:buNone/>
            </a:pPr>
            <a:r>
              <a:rPr lang="sk-SK" dirty="0" err="1" smtClean="0"/>
              <a:t>try</a:t>
            </a:r>
            <a:r>
              <a:rPr lang="sk-SK" dirty="0" smtClean="0"/>
              <a:t> – skúsiť</a:t>
            </a:r>
          </a:p>
          <a:p>
            <a:pPr>
              <a:buNone/>
            </a:pPr>
            <a:r>
              <a:rPr lang="sk-SK" dirty="0" err="1" smtClean="0"/>
              <a:t>keep</a:t>
            </a:r>
            <a:r>
              <a:rPr lang="sk-SK" dirty="0" smtClean="0"/>
              <a:t> fit – udržať sa v kondícii</a:t>
            </a:r>
          </a:p>
          <a:p>
            <a:pPr>
              <a:buNone/>
            </a:pPr>
            <a:r>
              <a:rPr lang="sk-SK" dirty="0" err="1" smtClean="0"/>
              <a:t>healthy</a:t>
            </a:r>
            <a:r>
              <a:rPr lang="sk-SK" dirty="0" smtClean="0"/>
              <a:t> – zdravý</a:t>
            </a:r>
          </a:p>
          <a:p>
            <a:pPr>
              <a:buNone/>
            </a:pP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tallest</a:t>
            </a:r>
            <a:r>
              <a:rPr lang="sk-SK" dirty="0" smtClean="0"/>
              <a:t> – jeden z najvyšších </a:t>
            </a:r>
          </a:p>
          <a:p>
            <a:pPr>
              <a:buNone/>
            </a:pPr>
            <a:r>
              <a:rPr lang="sk-SK" dirty="0" err="1" smtClean="0"/>
              <a:t>who</a:t>
            </a:r>
            <a:r>
              <a:rPr lang="sk-SK" dirty="0" smtClean="0"/>
              <a:t> – ktorý (pri označení ľudí)</a:t>
            </a:r>
          </a:p>
          <a:p>
            <a:pPr>
              <a:buNone/>
            </a:pPr>
            <a:r>
              <a:rPr lang="sk-SK" dirty="0" err="1" smtClean="0"/>
              <a:t>tall</a:t>
            </a:r>
            <a:r>
              <a:rPr lang="sk-SK" dirty="0" smtClean="0"/>
              <a:t> – vysoký</a:t>
            </a:r>
          </a:p>
          <a:p>
            <a:pPr>
              <a:buNone/>
            </a:pPr>
            <a:r>
              <a:rPr lang="sk-SK" dirty="0" err="1" smtClean="0"/>
              <a:t>famous</a:t>
            </a:r>
            <a:r>
              <a:rPr lang="sk-SK" dirty="0" smtClean="0"/>
              <a:t> – slávny</a:t>
            </a:r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i="1" dirty="0" smtClean="0"/>
              <a:t>Slovesá, ktoré sa viažu s </a:t>
            </a:r>
            <a:r>
              <a:rPr lang="sk-SK" sz="3600" b="1" i="1" dirty="0" err="1" smtClean="0">
                <a:solidFill>
                  <a:srgbClr val="FF0000"/>
                </a:solidFill>
              </a:rPr>
              <a:t>play</a:t>
            </a:r>
            <a:r>
              <a:rPr lang="sk-SK" sz="3600" b="1" i="1" dirty="0" smtClean="0"/>
              <a:t> alebo </a:t>
            </a:r>
            <a:r>
              <a:rPr lang="sk-SK" sz="3600" b="1" i="1" dirty="0" smtClean="0">
                <a:solidFill>
                  <a:srgbClr val="FF0000"/>
                </a:solidFill>
              </a:rPr>
              <a:t>do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sk-SK" sz="2800" i="1" dirty="0" smtClean="0"/>
              <a:t>Nauč sa ich</a:t>
            </a:r>
            <a:endParaRPr lang="sk-SK" sz="2800" b="1" i="1" dirty="0">
              <a:solidFill>
                <a:srgbClr val="FF00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i="1" dirty="0" err="1" smtClean="0">
                <a:solidFill>
                  <a:srgbClr val="FF0000"/>
                </a:solidFill>
              </a:rPr>
              <a:t>with</a:t>
            </a:r>
            <a:r>
              <a:rPr lang="sk-SK" b="1" i="1" dirty="0" smtClean="0">
                <a:solidFill>
                  <a:srgbClr val="FF0000"/>
                </a:solidFill>
              </a:rPr>
              <a:t> </a:t>
            </a:r>
            <a:r>
              <a:rPr lang="sk-SK" b="1" i="1" dirty="0" err="1" smtClean="0">
                <a:solidFill>
                  <a:srgbClr val="FF0000"/>
                </a:solidFill>
              </a:rPr>
              <a:t>play</a:t>
            </a:r>
            <a:endParaRPr lang="sk-SK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dirty="0" err="1" smtClean="0"/>
              <a:t>play</a:t>
            </a:r>
            <a:r>
              <a:rPr lang="sk-SK" dirty="0" smtClean="0"/>
              <a:t> </a:t>
            </a:r>
            <a:r>
              <a:rPr lang="sk-SK" dirty="0" err="1" smtClean="0"/>
              <a:t>football</a:t>
            </a:r>
            <a:endParaRPr lang="sk-SK" dirty="0" smtClean="0"/>
          </a:p>
          <a:p>
            <a:pPr>
              <a:buNone/>
            </a:pPr>
            <a:r>
              <a:rPr lang="sk-SK" dirty="0" err="1" smtClean="0"/>
              <a:t>play</a:t>
            </a:r>
            <a:r>
              <a:rPr lang="sk-SK" dirty="0" smtClean="0"/>
              <a:t> </a:t>
            </a:r>
            <a:r>
              <a:rPr lang="sk-SK" dirty="0" err="1" smtClean="0"/>
              <a:t>basketball</a:t>
            </a:r>
            <a:endParaRPr lang="sk-SK" dirty="0" smtClean="0"/>
          </a:p>
          <a:p>
            <a:pPr>
              <a:buNone/>
            </a:pPr>
            <a:r>
              <a:rPr lang="sk-SK" dirty="0" err="1" smtClean="0"/>
              <a:t>play</a:t>
            </a:r>
            <a:r>
              <a:rPr lang="sk-SK" dirty="0" smtClean="0"/>
              <a:t> </a:t>
            </a:r>
            <a:r>
              <a:rPr lang="sk-SK" dirty="0" err="1" smtClean="0"/>
              <a:t>volleyball</a:t>
            </a:r>
            <a:endParaRPr lang="sk-SK" dirty="0" smtClean="0"/>
          </a:p>
          <a:p>
            <a:pPr>
              <a:buNone/>
            </a:pPr>
            <a:r>
              <a:rPr lang="sk-SK" dirty="0" err="1" smtClean="0"/>
              <a:t>play</a:t>
            </a:r>
            <a:r>
              <a:rPr lang="sk-SK" dirty="0" smtClean="0"/>
              <a:t> </a:t>
            </a:r>
            <a:r>
              <a:rPr lang="sk-SK" dirty="0" err="1" smtClean="0"/>
              <a:t>running</a:t>
            </a:r>
            <a:r>
              <a:rPr lang="sk-SK" dirty="0" smtClean="0"/>
              <a:t> </a:t>
            </a:r>
            <a:r>
              <a:rPr lang="sk-SK" dirty="0" err="1" smtClean="0"/>
              <a:t>games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b="1" i="1" dirty="0" err="1" smtClean="0">
                <a:solidFill>
                  <a:srgbClr val="FF0000"/>
                </a:solidFill>
              </a:rPr>
              <a:t>with</a:t>
            </a:r>
            <a:r>
              <a:rPr lang="sk-SK" b="1" i="1" dirty="0" smtClean="0">
                <a:solidFill>
                  <a:srgbClr val="FF0000"/>
                </a:solidFill>
              </a:rPr>
              <a:t> do</a:t>
            </a:r>
          </a:p>
          <a:p>
            <a:pPr>
              <a:buNone/>
            </a:pPr>
            <a:r>
              <a:rPr lang="sk-SK" dirty="0" smtClean="0"/>
              <a:t>do </a:t>
            </a:r>
            <a:r>
              <a:rPr lang="sk-SK" dirty="0" err="1" smtClean="0"/>
              <a:t>swimming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do </a:t>
            </a:r>
            <a:r>
              <a:rPr lang="sk-SK" dirty="0" err="1" smtClean="0"/>
              <a:t>gymnastics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do </a:t>
            </a:r>
            <a:r>
              <a:rPr lang="sk-SK" dirty="0" err="1" smtClean="0"/>
              <a:t>skateboarding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do </a:t>
            </a:r>
            <a:r>
              <a:rPr lang="sk-SK" dirty="0" err="1" smtClean="0"/>
              <a:t>skating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</a:rPr>
              <a:t>It</a:t>
            </a:r>
            <a:r>
              <a:rPr lang="sk-SK" dirty="0" err="1" smtClean="0">
                <a:solidFill>
                  <a:srgbClr val="00B050"/>
                </a:solidFill>
              </a:rPr>
              <a:t>‘s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5214974"/>
          </a:xfrm>
        </p:spPr>
        <p:txBody>
          <a:bodyPr>
            <a:normAutofit/>
          </a:bodyPr>
          <a:lstStyle/>
          <a:p>
            <a:r>
              <a:rPr lang="sk-SK" dirty="0" smtClean="0"/>
              <a:t>skrátený tvar </a:t>
            </a:r>
            <a:r>
              <a:rPr lang="sk-SK" dirty="0" err="1" smtClean="0">
                <a:solidFill>
                  <a:srgbClr val="FF0000"/>
                </a:solidFill>
              </a:rPr>
              <a:t>it</a:t>
            </a:r>
            <a:r>
              <a:rPr lang="sk-SK" dirty="0" err="1" smtClean="0">
                <a:solidFill>
                  <a:srgbClr val="00B050"/>
                </a:solidFill>
              </a:rPr>
              <a:t>‘s</a:t>
            </a:r>
            <a:r>
              <a:rPr lang="sk-SK" dirty="0" smtClean="0"/>
              <a:t> môže znamenať skrátený tvar slovesa </a:t>
            </a:r>
            <a:r>
              <a:rPr lang="sk-SK" dirty="0" err="1" smtClean="0">
                <a:solidFill>
                  <a:srgbClr val="00B050"/>
                </a:solidFill>
              </a:rPr>
              <a:t>is</a:t>
            </a:r>
            <a:r>
              <a:rPr lang="sk-SK" dirty="0" smtClean="0">
                <a:solidFill>
                  <a:srgbClr val="00B050"/>
                </a:solidFill>
              </a:rPr>
              <a:t>.  </a:t>
            </a:r>
          </a:p>
          <a:p>
            <a:pPr>
              <a:buNone/>
            </a:pPr>
            <a:r>
              <a:rPr lang="sk-SK" dirty="0" err="1" smtClean="0">
                <a:solidFill>
                  <a:srgbClr val="FF0000"/>
                </a:solidFill>
              </a:rPr>
              <a:t>It</a:t>
            </a:r>
            <a:r>
              <a:rPr lang="sk-SK" dirty="0" err="1" smtClean="0">
                <a:solidFill>
                  <a:srgbClr val="00B050"/>
                </a:solidFill>
              </a:rPr>
              <a:t>‘s</a:t>
            </a:r>
            <a:r>
              <a:rPr lang="sk-SK" dirty="0" smtClean="0"/>
              <a:t> a new. = </a:t>
            </a:r>
            <a:r>
              <a:rPr lang="sk-SK" dirty="0" err="1" smtClean="0">
                <a:solidFill>
                  <a:srgbClr val="FF0000"/>
                </a:solidFill>
              </a:rPr>
              <a:t>It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rgbClr val="00B050"/>
                </a:solidFill>
              </a:rPr>
              <a:t>is</a:t>
            </a:r>
            <a:r>
              <a:rPr lang="sk-SK" dirty="0" smtClean="0"/>
              <a:t> new.</a:t>
            </a:r>
          </a:p>
          <a:p>
            <a:pPr>
              <a:buNone/>
            </a:pPr>
            <a:endParaRPr lang="sk-SK" dirty="0" smtClean="0"/>
          </a:p>
          <a:p>
            <a:r>
              <a:rPr lang="sk-SK" dirty="0" smtClean="0"/>
              <a:t>skrátený tvar </a:t>
            </a:r>
            <a:r>
              <a:rPr lang="sk-SK" dirty="0" err="1" smtClean="0">
                <a:solidFill>
                  <a:srgbClr val="FF0000"/>
                </a:solidFill>
              </a:rPr>
              <a:t>it</a:t>
            </a:r>
            <a:r>
              <a:rPr lang="sk-SK" dirty="0" err="1" smtClean="0">
                <a:solidFill>
                  <a:srgbClr val="00B050"/>
                </a:solidFill>
              </a:rPr>
              <a:t>‘s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smtClean="0"/>
              <a:t>môže znamenať skrátený tvar slovesa </a:t>
            </a:r>
            <a:r>
              <a:rPr lang="sk-SK" dirty="0" smtClean="0">
                <a:solidFill>
                  <a:srgbClr val="00B050"/>
                </a:solidFill>
              </a:rPr>
              <a:t>has.</a:t>
            </a:r>
          </a:p>
          <a:p>
            <a:pPr>
              <a:buNone/>
            </a:pPr>
            <a:r>
              <a:rPr lang="sk-SK" dirty="0" err="1" smtClean="0">
                <a:solidFill>
                  <a:srgbClr val="FF0000"/>
                </a:solidFill>
              </a:rPr>
              <a:t>It</a:t>
            </a:r>
            <a:r>
              <a:rPr lang="sk-SK" dirty="0" err="1" smtClean="0">
                <a:solidFill>
                  <a:srgbClr val="00B050"/>
                </a:solidFill>
              </a:rPr>
              <a:t>‘s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/>
              <a:t>got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/>
              <a:t>wings</a:t>
            </a:r>
            <a:r>
              <a:rPr lang="sk-SK" dirty="0" smtClean="0"/>
              <a:t>. = </a:t>
            </a:r>
            <a:r>
              <a:rPr lang="sk-SK" dirty="0" err="1" smtClean="0">
                <a:solidFill>
                  <a:srgbClr val="FF0000"/>
                </a:solidFill>
              </a:rPr>
              <a:t>It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00B050"/>
                </a:solidFill>
              </a:rPr>
              <a:t>has </a:t>
            </a:r>
            <a:r>
              <a:rPr lang="sk-SK" dirty="0" err="1" smtClean="0">
                <a:solidFill>
                  <a:srgbClr val="00B050"/>
                </a:solidFill>
              </a:rPr>
              <a:t>got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/>
              <a:t>wings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sz="1800" b="1" dirty="0" smtClean="0"/>
              <a:t>Ak sa v skrátenom tvare nachádza za </a:t>
            </a:r>
            <a:r>
              <a:rPr lang="sk-SK" sz="1800" b="1" dirty="0" err="1" smtClean="0">
                <a:solidFill>
                  <a:srgbClr val="FF0000"/>
                </a:solidFill>
              </a:rPr>
              <a:t>it</a:t>
            </a:r>
            <a:r>
              <a:rPr lang="sk-SK" sz="1800" b="1" dirty="0" err="1" smtClean="0">
                <a:solidFill>
                  <a:srgbClr val="00B050"/>
                </a:solidFill>
              </a:rPr>
              <a:t>‘s</a:t>
            </a:r>
            <a:r>
              <a:rPr lang="sk-SK" sz="1800" b="1" dirty="0" smtClean="0">
                <a:solidFill>
                  <a:srgbClr val="00B050"/>
                </a:solidFill>
              </a:rPr>
              <a:t> </a:t>
            </a:r>
            <a:r>
              <a:rPr lang="sk-SK" sz="1800" b="1" dirty="0" smtClean="0"/>
              <a:t>sloveso</a:t>
            </a:r>
            <a:r>
              <a:rPr lang="sk-SK" sz="1800" b="1" i="1" dirty="0" smtClean="0"/>
              <a:t> </a:t>
            </a:r>
            <a:r>
              <a:rPr lang="sk-SK" b="1" i="1" dirty="0" err="1" smtClean="0">
                <a:solidFill>
                  <a:srgbClr val="00B050"/>
                </a:solidFill>
              </a:rPr>
              <a:t>got</a:t>
            </a:r>
            <a:r>
              <a:rPr lang="sk-SK" b="1" i="1" dirty="0" smtClean="0"/>
              <a:t>,</a:t>
            </a:r>
            <a:r>
              <a:rPr lang="sk-SK" sz="1800" b="1" i="1" dirty="0" smtClean="0"/>
              <a:t> potom ´s je sloveso </a:t>
            </a:r>
            <a:r>
              <a:rPr lang="sk-SK" b="1" i="1" dirty="0" smtClean="0">
                <a:solidFill>
                  <a:srgbClr val="00B050"/>
                </a:solidFill>
              </a:rPr>
              <a:t>has.</a:t>
            </a:r>
          </a:p>
          <a:p>
            <a:pPr>
              <a:buNone/>
            </a:pPr>
            <a:r>
              <a:rPr lang="sk-SK" dirty="0" smtClean="0"/>
              <a:t>Zmysel vety je pri určení </a:t>
            </a:r>
            <a:r>
              <a:rPr lang="sk-SK" b="1" dirty="0" smtClean="0">
                <a:solidFill>
                  <a:srgbClr val="00B050"/>
                </a:solidFill>
              </a:rPr>
              <a:t>´s</a:t>
            </a:r>
            <a:r>
              <a:rPr lang="sk-SK" b="1" dirty="0" smtClean="0"/>
              <a:t> </a:t>
            </a:r>
            <a:r>
              <a:rPr lang="sk-SK" dirty="0" smtClean="0"/>
              <a:t>najdôležitejší!</a:t>
            </a:r>
          </a:p>
          <a:p>
            <a:pPr>
              <a:buNone/>
            </a:pPr>
            <a:endParaRPr lang="sk-SK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sk-SK" b="1" i="1" dirty="0" smtClean="0">
              <a:solidFill>
                <a:srgbClr val="00B050"/>
              </a:solidFill>
            </a:endParaRPr>
          </a:p>
          <a:p>
            <a:pPr lvl="8">
              <a:buNone/>
            </a:pPr>
            <a:endParaRPr lang="sk-SK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244</Words>
  <Application>Microsoft Office PowerPoint</Application>
  <PresentationFormat>Prezentácia na obrazovke (4:3)</PresentationFormat>
  <Paragraphs>71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Skills Time </vt:lpstr>
      <vt:lpstr>Snímka 2</vt:lpstr>
      <vt:lpstr>Vocabulary</vt:lpstr>
      <vt:lpstr>Snímka 4</vt:lpstr>
      <vt:lpstr>Slovesá, ktoré sa viažu s play alebo do Nauč sa ich</vt:lpstr>
      <vt:lpstr>It‘s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Time</dc:title>
  <dc:creator>imatr</dc:creator>
  <cp:lastModifiedBy>imatr</cp:lastModifiedBy>
  <cp:revision>36</cp:revision>
  <dcterms:created xsi:type="dcterms:W3CDTF">2021-02-05T11:08:26Z</dcterms:created>
  <dcterms:modified xsi:type="dcterms:W3CDTF">2021-02-05T16:40:05Z</dcterms:modified>
</cp:coreProperties>
</file>