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B35D1-34D8-45B1-A0F5-A37347044F5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E19D5B-EA10-4495-BA86-198AA9BE9A42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Królowa wraz ze swoim mężem miała  czwórkę dzieci </a:t>
          </a:r>
          <a:endParaRPr lang="en-US" sz="2400" dirty="0">
            <a:solidFill>
              <a:schemeClr val="tx1"/>
            </a:solidFill>
          </a:endParaRPr>
        </a:p>
      </dgm:t>
    </dgm:pt>
    <dgm:pt modelId="{53033F66-8C36-45F5-8723-C8CBED58C18C}" type="parTrans" cxnId="{65DC8B9F-3B51-4979-BB0A-64DC16EBA9E6}">
      <dgm:prSet/>
      <dgm:spPr/>
      <dgm:t>
        <a:bodyPr/>
        <a:lstStyle/>
        <a:p>
          <a:endParaRPr lang="en-US"/>
        </a:p>
      </dgm:t>
    </dgm:pt>
    <dgm:pt modelId="{D8C05F7D-50EA-4BBE-B7CE-74C34BE87F17}" type="sibTrans" cxnId="{65DC8B9F-3B51-4979-BB0A-64DC16EBA9E6}">
      <dgm:prSet/>
      <dgm:spPr/>
      <dgm:t>
        <a:bodyPr/>
        <a:lstStyle/>
        <a:p>
          <a:endParaRPr lang="en-US"/>
        </a:p>
      </dgm:t>
    </dgm:pt>
    <dgm:pt modelId="{389783EA-21B9-494C-83C0-C65080E207EB}">
      <dgm:prSet custT="1"/>
      <dgm:spPr/>
      <dgm:t>
        <a:bodyPr/>
        <a:lstStyle/>
        <a:p>
          <a:r>
            <a:rPr lang="pl-PL" sz="2400">
              <a:solidFill>
                <a:schemeClr val="tx1"/>
              </a:solidFill>
            </a:rPr>
            <a:t>Karola </a:t>
          </a:r>
          <a:endParaRPr lang="en-US" sz="2400">
            <a:solidFill>
              <a:schemeClr val="tx1"/>
            </a:solidFill>
          </a:endParaRPr>
        </a:p>
      </dgm:t>
    </dgm:pt>
    <dgm:pt modelId="{06D85D3E-2115-485B-B6CE-6A473CA44029}" type="parTrans" cxnId="{BD18ADCD-2BD2-4E91-8836-7D52F1AC52BD}">
      <dgm:prSet/>
      <dgm:spPr/>
      <dgm:t>
        <a:bodyPr/>
        <a:lstStyle/>
        <a:p>
          <a:endParaRPr lang="en-US"/>
        </a:p>
      </dgm:t>
    </dgm:pt>
    <dgm:pt modelId="{E1B64D8A-5C1A-4F64-BC29-91FF8A49739F}" type="sibTrans" cxnId="{BD18ADCD-2BD2-4E91-8836-7D52F1AC52BD}">
      <dgm:prSet/>
      <dgm:spPr/>
      <dgm:t>
        <a:bodyPr/>
        <a:lstStyle/>
        <a:p>
          <a:endParaRPr lang="en-US"/>
        </a:p>
      </dgm:t>
    </dgm:pt>
    <dgm:pt modelId="{4A05185A-3043-4BA8-A889-10CA646C097D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Annę</a:t>
          </a:r>
          <a:endParaRPr lang="en-US" sz="2400" dirty="0">
            <a:solidFill>
              <a:schemeClr val="tx1"/>
            </a:solidFill>
          </a:endParaRPr>
        </a:p>
      </dgm:t>
    </dgm:pt>
    <dgm:pt modelId="{3B76E211-A6E4-419C-9746-856A10862CF6}" type="parTrans" cxnId="{7D4D96BF-9139-4AD1-9632-BCD73B663256}">
      <dgm:prSet/>
      <dgm:spPr/>
      <dgm:t>
        <a:bodyPr/>
        <a:lstStyle/>
        <a:p>
          <a:endParaRPr lang="en-US"/>
        </a:p>
      </dgm:t>
    </dgm:pt>
    <dgm:pt modelId="{94532B10-8D67-41C9-8AA1-BAD0B27E7A4F}" type="sibTrans" cxnId="{7D4D96BF-9139-4AD1-9632-BCD73B663256}">
      <dgm:prSet/>
      <dgm:spPr/>
      <dgm:t>
        <a:bodyPr/>
        <a:lstStyle/>
        <a:p>
          <a:endParaRPr lang="en-US"/>
        </a:p>
      </dgm:t>
    </dgm:pt>
    <dgm:pt modelId="{C2EDE84F-A4E1-4E35-A249-49B4B512E376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Andrzeja</a:t>
          </a:r>
          <a:endParaRPr lang="en-US" sz="2400" dirty="0">
            <a:solidFill>
              <a:schemeClr val="tx1"/>
            </a:solidFill>
          </a:endParaRPr>
        </a:p>
      </dgm:t>
    </dgm:pt>
    <dgm:pt modelId="{1EC92EA6-932D-4A90-A46C-515FFB737C80}" type="parTrans" cxnId="{D0CCA174-FC3E-4EC8-A2DE-1712B2274650}">
      <dgm:prSet/>
      <dgm:spPr/>
      <dgm:t>
        <a:bodyPr/>
        <a:lstStyle/>
        <a:p>
          <a:endParaRPr lang="en-US"/>
        </a:p>
      </dgm:t>
    </dgm:pt>
    <dgm:pt modelId="{2CB3566A-C8E4-486C-900A-E3831DB5D6D1}" type="sibTrans" cxnId="{D0CCA174-FC3E-4EC8-A2DE-1712B2274650}">
      <dgm:prSet/>
      <dgm:spPr/>
      <dgm:t>
        <a:bodyPr/>
        <a:lstStyle/>
        <a:p>
          <a:endParaRPr lang="en-US"/>
        </a:p>
      </dgm:t>
    </dgm:pt>
    <dgm:pt modelId="{2F4AA56D-1CF1-4912-82F1-A66539ADD044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Edwarda </a:t>
          </a:r>
          <a:endParaRPr lang="en-US" sz="2400" dirty="0">
            <a:solidFill>
              <a:schemeClr val="tx1"/>
            </a:solidFill>
          </a:endParaRPr>
        </a:p>
      </dgm:t>
    </dgm:pt>
    <dgm:pt modelId="{A2227996-2464-4476-B7A2-00B9928F0376}" type="parTrans" cxnId="{3430AA2A-31C8-41D7-AD32-2BF82E62AD78}">
      <dgm:prSet/>
      <dgm:spPr/>
      <dgm:t>
        <a:bodyPr/>
        <a:lstStyle/>
        <a:p>
          <a:endParaRPr lang="en-US"/>
        </a:p>
      </dgm:t>
    </dgm:pt>
    <dgm:pt modelId="{4325425C-A0A3-46D0-BF37-8C0C9388C177}" type="sibTrans" cxnId="{3430AA2A-31C8-41D7-AD32-2BF82E62AD78}">
      <dgm:prSet/>
      <dgm:spPr/>
      <dgm:t>
        <a:bodyPr/>
        <a:lstStyle/>
        <a:p>
          <a:endParaRPr lang="en-US"/>
        </a:p>
      </dgm:t>
    </dgm:pt>
    <dgm:pt modelId="{34C62531-AF8C-46C8-8EE0-C126D4BE0117}" type="pres">
      <dgm:prSet presAssocID="{5C8B35D1-34D8-45B1-A0F5-A37347044F5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9CD51F-AA56-42E5-870E-9BBB87A1878E}" type="pres">
      <dgm:prSet presAssocID="{87E19D5B-EA10-4495-BA86-198AA9BE9A42}" presName="hierRoot1" presStyleCnt="0">
        <dgm:presLayoutVars>
          <dgm:hierBranch val="init"/>
        </dgm:presLayoutVars>
      </dgm:prSet>
      <dgm:spPr/>
    </dgm:pt>
    <dgm:pt modelId="{C4020065-84AF-4028-B45A-7492A614BDE6}" type="pres">
      <dgm:prSet presAssocID="{87E19D5B-EA10-4495-BA86-198AA9BE9A42}" presName="rootComposite1" presStyleCnt="0"/>
      <dgm:spPr/>
    </dgm:pt>
    <dgm:pt modelId="{620B281D-176F-4928-A892-03024E49B55F}" type="pres">
      <dgm:prSet presAssocID="{87E19D5B-EA10-4495-BA86-198AA9BE9A42}" presName="rootText1" presStyleLbl="node0" presStyleIdx="0" presStyleCnt="1" custScaleX="249446" custScaleY="671163">
        <dgm:presLayoutVars>
          <dgm:chPref val="3"/>
        </dgm:presLayoutVars>
      </dgm:prSet>
      <dgm:spPr/>
    </dgm:pt>
    <dgm:pt modelId="{348AE483-A262-45F7-BFB1-1EAE3CCDF9D6}" type="pres">
      <dgm:prSet presAssocID="{87E19D5B-EA10-4495-BA86-198AA9BE9A42}" presName="rootConnector1" presStyleLbl="node1" presStyleIdx="0" presStyleCnt="0"/>
      <dgm:spPr/>
    </dgm:pt>
    <dgm:pt modelId="{CACFB246-715E-4A34-8A46-0A3E34F14C98}" type="pres">
      <dgm:prSet presAssocID="{87E19D5B-EA10-4495-BA86-198AA9BE9A42}" presName="hierChild2" presStyleCnt="0"/>
      <dgm:spPr/>
    </dgm:pt>
    <dgm:pt modelId="{D808BAF0-89CE-47CA-A4D7-39A139BC7432}" type="pres">
      <dgm:prSet presAssocID="{06D85D3E-2115-485B-B6CE-6A473CA44029}" presName="Name64" presStyleLbl="parChTrans1D2" presStyleIdx="0" presStyleCnt="4"/>
      <dgm:spPr/>
    </dgm:pt>
    <dgm:pt modelId="{22281F83-108B-4F98-82AC-138D73495027}" type="pres">
      <dgm:prSet presAssocID="{389783EA-21B9-494C-83C0-C65080E207EB}" presName="hierRoot2" presStyleCnt="0">
        <dgm:presLayoutVars>
          <dgm:hierBranch val="init"/>
        </dgm:presLayoutVars>
      </dgm:prSet>
      <dgm:spPr/>
    </dgm:pt>
    <dgm:pt modelId="{7ABAF4DA-E0EB-40E9-BEF2-8B2C91AECE93}" type="pres">
      <dgm:prSet presAssocID="{389783EA-21B9-494C-83C0-C65080E207EB}" presName="rootComposite" presStyleCnt="0"/>
      <dgm:spPr/>
    </dgm:pt>
    <dgm:pt modelId="{8D94D153-E876-4B0C-877F-2023B2D5E701}" type="pres">
      <dgm:prSet presAssocID="{389783EA-21B9-494C-83C0-C65080E207EB}" presName="rootText" presStyleLbl="node2" presStyleIdx="0" presStyleCnt="4" custScaleX="191807" custScaleY="396017">
        <dgm:presLayoutVars>
          <dgm:chPref val="3"/>
        </dgm:presLayoutVars>
      </dgm:prSet>
      <dgm:spPr/>
    </dgm:pt>
    <dgm:pt modelId="{41EB2D9A-0B99-4880-8D02-84FB9D91FDDB}" type="pres">
      <dgm:prSet presAssocID="{389783EA-21B9-494C-83C0-C65080E207EB}" presName="rootConnector" presStyleLbl="node2" presStyleIdx="0" presStyleCnt="4"/>
      <dgm:spPr/>
    </dgm:pt>
    <dgm:pt modelId="{5283F2F1-87B7-4F7C-9C50-88D75B9CF4A4}" type="pres">
      <dgm:prSet presAssocID="{389783EA-21B9-494C-83C0-C65080E207EB}" presName="hierChild4" presStyleCnt="0"/>
      <dgm:spPr/>
    </dgm:pt>
    <dgm:pt modelId="{FEB7148E-D088-41D3-A83C-A9C6A92BD53F}" type="pres">
      <dgm:prSet presAssocID="{389783EA-21B9-494C-83C0-C65080E207EB}" presName="hierChild5" presStyleCnt="0"/>
      <dgm:spPr/>
    </dgm:pt>
    <dgm:pt modelId="{8DE55C32-1A3F-48DF-91A4-51F3B44F2356}" type="pres">
      <dgm:prSet presAssocID="{3B76E211-A6E4-419C-9746-856A10862CF6}" presName="Name64" presStyleLbl="parChTrans1D2" presStyleIdx="1" presStyleCnt="4"/>
      <dgm:spPr/>
    </dgm:pt>
    <dgm:pt modelId="{D0EDAC29-B4E2-4531-BDEF-86AF42FF7439}" type="pres">
      <dgm:prSet presAssocID="{4A05185A-3043-4BA8-A889-10CA646C097D}" presName="hierRoot2" presStyleCnt="0">
        <dgm:presLayoutVars>
          <dgm:hierBranch val="init"/>
        </dgm:presLayoutVars>
      </dgm:prSet>
      <dgm:spPr/>
    </dgm:pt>
    <dgm:pt modelId="{403C2EBC-D5F3-4342-ACFC-3376A1386C7A}" type="pres">
      <dgm:prSet presAssocID="{4A05185A-3043-4BA8-A889-10CA646C097D}" presName="rootComposite" presStyleCnt="0"/>
      <dgm:spPr/>
    </dgm:pt>
    <dgm:pt modelId="{D573A661-F8E4-4375-BDDC-AABA510860B9}" type="pres">
      <dgm:prSet presAssocID="{4A05185A-3043-4BA8-A889-10CA646C097D}" presName="rootText" presStyleLbl="node2" presStyleIdx="1" presStyleCnt="4" custScaleX="191807" custScaleY="396017">
        <dgm:presLayoutVars>
          <dgm:chPref val="3"/>
        </dgm:presLayoutVars>
      </dgm:prSet>
      <dgm:spPr/>
    </dgm:pt>
    <dgm:pt modelId="{3A867C07-C3FA-41F9-9E1B-B3729952EAB2}" type="pres">
      <dgm:prSet presAssocID="{4A05185A-3043-4BA8-A889-10CA646C097D}" presName="rootConnector" presStyleLbl="node2" presStyleIdx="1" presStyleCnt="4"/>
      <dgm:spPr/>
    </dgm:pt>
    <dgm:pt modelId="{3CA67AE2-D517-4EE8-867F-487F692E6C2D}" type="pres">
      <dgm:prSet presAssocID="{4A05185A-3043-4BA8-A889-10CA646C097D}" presName="hierChild4" presStyleCnt="0"/>
      <dgm:spPr/>
    </dgm:pt>
    <dgm:pt modelId="{4AEB14D5-5D17-498F-9FC1-E7F5DCD20817}" type="pres">
      <dgm:prSet presAssocID="{4A05185A-3043-4BA8-A889-10CA646C097D}" presName="hierChild5" presStyleCnt="0"/>
      <dgm:spPr/>
    </dgm:pt>
    <dgm:pt modelId="{7E242376-93A5-4263-977C-49BB80AD865B}" type="pres">
      <dgm:prSet presAssocID="{1EC92EA6-932D-4A90-A46C-515FFB737C80}" presName="Name64" presStyleLbl="parChTrans1D2" presStyleIdx="2" presStyleCnt="4"/>
      <dgm:spPr/>
    </dgm:pt>
    <dgm:pt modelId="{CCC6C968-D5AC-44EE-9613-D23EC5CE6531}" type="pres">
      <dgm:prSet presAssocID="{C2EDE84F-A4E1-4E35-A249-49B4B512E376}" presName="hierRoot2" presStyleCnt="0">
        <dgm:presLayoutVars>
          <dgm:hierBranch val="init"/>
        </dgm:presLayoutVars>
      </dgm:prSet>
      <dgm:spPr/>
    </dgm:pt>
    <dgm:pt modelId="{DCB57AF6-0A6D-44C8-BE5E-462BD05A3D77}" type="pres">
      <dgm:prSet presAssocID="{C2EDE84F-A4E1-4E35-A249-49B4B512E376}" presName="rootComposite" presStyleCnt="0"/>
      <dgm:spPr/>
    </dgm:pt>
    <dgm:pt modelId="{CE1AEBF4-A099-4C5B-91D0-0AA0606EFBBE}" type="pres">
      <dgm:prSet presAssocID="{C2EDE84F-A4E1-4E35-A249-49B4B512E376}" presName="rootText" presStyleLbl="node2" presStyleIdx="2" presStyleCnt="4" custScaleX="191807" custScaleY="396017">
        <dgm:presLayoutVars>
          <dgm:chPref val="3"/>
        </dgm:presLayoutVars>
      </dgm:prSet>
      <dgm:spPr/>
    </dgm:pt>
    <dgm:pt modelId="{E41EAECE-837F-43B7-A89E-1BCDF18151E8}" type="pres">
      <dgm:prSet presAssocID="{C2EDE84F-A4E1-4E35-A249-49B4B512E376}" presName="rootConnector" presStyleLbl="node2" presStyleIdx="2" presStyleCnt="4"/>
      <dgm:spPr/>
    </dgm:pt>
    <dgm:pt modelId="{B5448B01-9F11-4C1A-818F-A640EF366B86}" type="pres">
      <dgm:prSet presAssocID="{C2EDE84F-A4E1-4E35-A249-49B4B512E376}" presName="hierChild4" presStyleCnt="0"/>
      <dgm:spPr/>
    </dgm:pt>
    <dgm:pt modelId="{A2E36810-14F6-40A9-B8D1-6E0A077D6227}" type="pres">
      <dgm:prSet presAssocID="{C2EDE84F-A4E1-4E35-A249-49B4B512E376}" presName="hierChild5" presStyleCnt="0"/>
      <dgm:spPr/>
    </dgm:pt>
    <dgm:pt modelId="{D29EB26D-7D0F-4FCB-9EBF-DDE868FF5CFC}" type="pres">
      <dgm:prSet presAssocID="{A2227996-2464-4476-B7A2-00B9928F0376}" presName="Name64" presStyleLbl="parChTrans1D2" presStyleIdx="3" presStyleCnt="4"/>
      <dgm:spPr/>
    </dgm:pt>
    <dgm:pt modelId="{92BEAAE7-2055-415D-BD39-64CF1E1E10F9}" type="pres">
      <dgm:prSet presAssocID="{2F4AA56D-1CF1-4912-82F1-A66539ADD044}" presName="hierRoot2" presStyleCnt="0">
        <dgm:presLayoutVars>
          <dgm:hierBranch val="init"/>
        </dgm:presLayoutVars>
      </dgm:prSet>
      <dgm:spPr/>
    </dgm:pt>
    <dgm:pt modelId="{963FD4A7-C26F-4A17-B0D2-84C4EB7D1F93}" type="pres">
      <dgm:prSet presAssocID="{2F4AA56D-1CF1-4912-82F1-A66539ADD044}" presName="rootComposite" presStyleCnt="0"/>
      <dgm:spPr/>
    </dgm:pt>
    <dgm:pt modelId="{2F8D2470-1C4B-49C0-BE3E-4A4E83E9ABBF}" type="pres">
      <dgm:prSet presAssocID="{2F4AA56D-1CF1-4912-82F1-A66539ADD044}" presName="rootText" presStyleLbl="node2" presStyleIdx="3" presStyleCnt="4" custScaleX="191807" custScaleY="396017">
        <dgm:presLayoutVars>
          <dgm:chPref val="3"/>
        </dgm:presLayoutVars>
      </dgm:prSet>
      <dgm:spPr/>
    </dgm:pt>
    <dgm:pt modelId="{3E26A4AE-40F2-4A95-B8CF-3A5EE76DD3B4}" type="pres">
      <dgm:prSet presAssocID="{2F4AA56D-1CF1-4912-82F1-A66539ADD044}" presName="rootConnector" presStyleLbl="node2" presStyleIdx="3" presStyleCnt="4"/>
      <dgm:spPr/>
    </dgm:pt>
    <dgm:pt modelId="{FC8804F5-1F9A-4B51-90CF-AB8DBF6B0381}" type="pres">
      <dgm:prSet presAssocID="{2F4AA56D-1CF1-4912-82F1-A66539ADD044}" presName="hierChild4" presStyleCnt="0"/>
      <dgm:spPr/>
    </dgm:pt>
    <dgm:pt modelId="{DD30E323-52C0-45D9-AF0C-5FCF61B9807C}" type="pres">
      <dgm:prSet presAssocID="{2F4AA56D-1CF1-4912-82F1-A66539ADD044}" presName="hierChild5" presStyleCnt="0"/>
      <dgm:spPr/>
    </dgm:pt>
    <dgm:pt modelId="{26DB4CDE-2409-4AA7-A8FE-6D0255C224A8}" type="pres">
      <dgm:prSet presAssocID="{87E19D5B-EA10-4495-BA86-198AA9BE9A42}" presName="hierChild3" presStyleCnt="0"/>
      <dgm:spPr/>
    </dgm:pt>
  </dgm:ptLst>
  <dgm:cxnLst>
    <dgm:cxn modelId="{8F4A0227-B6A1-4099-A5CA-557ACC6D5CC4}" type="presOf" srcId="{389783EA-21B9-494C-83C0-C65080E207EB}" destId="{8D94D153-E876-4B0C-877F-2023B2D5E701}" srcOrd="0" destOrd="0" presId="urn:microsoft.com/office/officeart/2009/3/layout/HorizontalOrganizationChart"/>
    <dgm:cxn modelId="{3430AA2A-31C8-41D7-AD32-2BF82E62AD78}" srcId="{87E19D5B-EA10-4495-BA86-198AA9BE9A42}" destId="{2F4AA56D-1CF1-4912-82F1-A66539ADD044}" srcOrd="3" destOrd="0" parTransId="{A2227996-2464-4476-B7A2-00B9928F0376}" sibTransId="{4325425C-A0A3-46D0-BF37-8C0C9388C177}"/>
    <dgm:cxn modelId="{8A66023C-A4AA-4CB3-BFDB-06BD6EDFBABC}" type="presOf" srcId="{2F4AA56D-1CF1-4912-82F1-A66539ADD044}" destId="{2F8D2470-1C4B-49C0-BE3E-4A4E83E9ABBF}" srcOrd="0" destOrd="0" presId="urn:microsoft.com/office/officeart/2009/3/layout/HorizontalOrganizationChart"/>
    <dgm:cxn modelId="{3FDEAB5E-4305-4505-8C84-ED843BE108E1}" type="presOf" srcId="{A2227996-2464-4476-B7A2-00B9928F0376}" destId="{D29EB26D-7D0F-4FCB-9EBF-DDE868FF5CFC}" srcOrd="0" destOrd="0" presId="urn:microsoft.com/office/officeart/2009/3/layout/HorizontalOrganizationChart"/>
    <dgm:cxn modelId="{75792971-DE6D-488C-964E-64FBE0B22057}" type="presOf" srcId="{1EC92EA6-932D-4A90-A46C-515FFB737C80}" destId="{7E242376-93A5-4263-977C-49BB80AD865B}" srcOrd="0" destOrd="0" presId="urn:microsoft.com/office/officeart/2009/3/layout/HorizontalOrganizationChart"/>
    <dgm:cxn modelId="{3A641574-B0F3-4A06-93C8-E478F671FFF7}" type="presOf" srcId="{C2EDE84F-A4E1-4E35-A249-49B4B512E376}" destId="{E41EAECE-837F-43B7-A89E-1BCDF18151E8}" srcOrd="1" destOrd="0" presId="urn:microsoft.com/office/officeart/2009/3/layout/HorizontalOrganizationChart"/>
    <dgm:cxn modelId="{D0CCA174-FC3E-4EC8-A2DE-1712B2274650}" srcId="{87E19D5B-EA10-4495-BA86-198AA9BE9A42}" destId="{C2EDE84F-A4E1-4E35-A249-49B4B512E376}" srcOrd="2" destOrd="0" parTransId="{1EC92EA6-932D-4A90-A46C-515FFB737C80}" sibTransId="{2CB3566A-C8E4-486C-900A-E3831DB5D6D1}"/>
    <dgm:cxn modelId="{5019A059-ED33-42A9-AD4B-3A0D93CC3CE1}" type="presOf" srcId="{3B76E211-A6E4-419C-9746-856A10862CF6}" destId="{8DE55C32-1A3F-48DF-91A4-51F3B44F2356}" srcOrd="0" destOrd="0" presId="urn:microsoft.com/office/officeart/2009/3/layout/HorizontalOrganizationChart"/>
    <dgm:cxn modelId="{2E29147D-8288-4D6F-885A-E14E3CF2DC77}" type="presOf" srcId="{2F4AA56D-1CF1-4912-82F1-A66539ADD044}" destId="{3E26A4AE-40F2-4A95-B8CF-3A5EE76DD3B4}" srcOrd="1" destOrd="0" presId="urn:microsoft.com/office/officeart/2009/3/layout/HorizontalOrganizationChart"/>
    <dgm:cxn modelId="{44BF2882-69C6-4ECD-BF30-02FD5AAF68E1}" type="presOf" srcId="{4A05185A-3043-4BA8-A889-10CA646C097D}" destId="{D573A661-F8E4-4375-BDDC-AABA510860B9}" srcOrd="0" destOrd="0" presId="urn:microsoft.com/office/officeart/2009/3/layout/HorizontalOrganizationChart"/>
    <dgm:cxn modelId="{E3DE3D85-1624-4771-8F12-9682E276C037}" type="presOf" srcId="{4A05185A-3043-4BA8-A889-10CA646C097D}" destId="{3A867C07-C3FA-41F9-9E1B-B3729952EAB2}" srcOrd="1" destOrd="0" presId="urn:microsoft.com/office/officeart/2009/3/layout/HorizontalOrganizationChart"/>
    <dgm:cxn modelId="{BB1B7E90-12AA-443D-80E5-A0CD74355BAE}" type="presOf" srcId="{87E19D5B-EA10-4495-BA86-198AA9BE9A42}" destId="{620B281D-176F-4928-A892-03024E49B55F}" srcOrd="0" destOrd="0" presId="urn:microsoft.com/office/officeart/2009/3/layout/HorizontalOrganizationChart"/>
    <dgm:cxn modelId="{2BC8FF92-AFB9-4EA0-808C-94159F782234}" type="presOf" srcId="{C2EDE84F-A4E1-4E35-A249-49B4B512E376}" destId="{CE1AEBF4-A099-4C5B-91D0-0AA0606EFBBE}" srcOrd="0" destOrd="0" presId="urn:microsoft.com/office/officeart/2009/3/layout/HorizontalOrganizationChart"/>
    <dgm:cxn modelId="{F1157B9F-B97D-4733-AB9B-60D3FA18552C}" type="presOf" srcId="{06D85D3E-2115-485B-B6CE-6A473CA44029}" destId="{D808BAF0-89CE-47CA-A4D7-39A139BC7432}" srcOrd="0" destOrd="0" presId="urn:microsoft.com/office/officeart/2009/3/layout/HorizontalOrganizationChart"/>
    <dgm:cxn modelId="{65DC8B9F-3B51-4979-BB0A-64DC16EBA9E6}" srcId="{5C8B35D1-34D8-45B1-A0F5-A37347044F55}" destId="{87E19D5B-EA10-4495-BA86-198AA9BE9A42}" srcOrd="0" destOrd="0" parTransId="{53033F66-8C36-45F5-8723-C8CBED58C18C}" sibTransId="{D8C05F7D-50EA-4BBE-B7CE-74C34BE87F17}"/>
    <dgm:cxn modelId="{7740A3B0-8507-4A96-A924-9B747D41C86D}" type="presOf" srcId="{389783EA-21B9-494C-83C0-C65080E207EB}" destId="{41EB2D9A-0B99-4880-8D02-84FB9D91FDDB}" srcOrd="1" destOrd="0" presId="urn:microsoft.com/office/officeart/2009/3/layout/HorizontalOrganizationChart"/>
    <dgm:cxn modelId="{FA85B5B6-AC4C-4C0B-9315-A2DA0CB48516}" type="presOf" srcId="{5C8B35D1-34D8-45B1-A0F5-A37347044F55}" destId="{34C62531-AF8C-46C8-8EE0-C126D4BE0117}" srcOrd="0" destOrd="0" presId="urn:microsoft.com/office/officeart/2009/3/layout/HorizontalOrganizationChart"/>
    <dgm:cxn modelId="{7D4D96BF-9139-4AD1-9632-BCD73B663256}" srcId="{87E19D5B-EA10-4495-BA86-198AA9BE9A42}" destId="{4A05185A-3043-4BA8-A889-10CA646C097D}" srcOrd="1" destOrd="0" parTransId="{3B76E211-A6E4-419C-9746-856A10862CF6}" sibTransId="{94532B10-8D67-41C9-8AA1-BAD0B27E7A4F}"/>
    <dgm:cxn modelId="{BD18ADCD-2BD2-4E91-8836-7D52F1AC52BD}" srcId="{87E19D5B-EA10-4495-BA86-198AA9BE9A42}" destId="{389783EA-21B9-494C-83C0-C65080E207EB}" srcOrd="0" destOrd="0" parTransId="{06D85D3E-2115-485B-B6CE-6A473CA44029}" sibTransId="{E1B64D8A-5C1A-4F64-BC29-91FF8A49739F}"/>
    <dgm:cxn modelId="{E184CDFC-4B22-4C78-8515-16AD59125F0D}" type="presOf" srcId="{87E19D5B-EA10-4495-BA86-198AA9BE9A42}" destId="{348AE483-A262-45F7-BFB1-1EAE3CCDF9D6}" srcOrd="1" destOrd="0" presId="urn:microsoft.com/office/officeart/2009/3/layout/HorizontalOrganizationChart"/>
    <dgm:cxn modelId="{51A3D6C2-F75F-4396-A600-AF9352A401DC}" type="presParOf" srcId="{34C62531-AF8C-46C8-8EE0-C126D4BE0117}" destId="{B59CD51F-AA56-42E5-870E-9BBB87A1878E}" srcOrd="0" destOrd="0" presId="urn:microsoft.com/office/officeart/2009/3/layout/HorizontalOrganizationChart"/>
    <dgm:cxn modelId="{4A15BCF2-1080-49B0-8B12-8D34734ECE55}" type="presParOf" srcId="{B59CD51F-AA56-42E5-870E-9BBB87A1878E}" destId="{C4020065-84AF-4028-B45A-7492A614BDE6}" srcOrd="0" destOrd="0" presId="urn:microsoft.com/office/officeart/2009/3/layout/HorizontalOrganizationChart"/>
    <dgm:cxn modelId="{E06C5619-6669-48B9-BACC-FC7E1D74BB5A}" type="presParOf" srcId="{C4020065-84AF-4028-B45A-7492A614BDE6}" destId="{620B281D-176F-4928-A892-03024E49B55F}" srcOrd="0" destOrd="0" presId="urn:microsoft.com/office/officeart/2009/3/layout/HorizontalOrganizationChart"/>
    <dgm:cxn modelId="{1D0373AE-AF24-4E35-93CE-C5E551737920}" type="presParOf" srcId="{C4020065-84AF-4028-B45A-7492A614BDE6}" destId="{348AE483-A262-45F7-BFB1-1EAE3CCDF9D6}" srcOrd="1" destOrd="0" presId="urn:microsoft.com/office/officeart/2009/3/layout/HorizontalOrganizationChart"/>
    <dgm:cxn modelId="{B395FEFD-6EED-4E53-A541-3FADD3D39DF2}" type="presParOf" srcId="{B59CD51F-AA56-42E5-870E-9BBB87A1878E}" destId="{CACFB246-715E-4A34-8A46-0A3E34F14C98}" srcOrd="1" destOrd="0" presId="urn:microsoft.com/office/officeart/2009/3/layout/HorizontalOrganizationChart"/>
    <dgm:cxn modelId="{C1C3DE89-C399-4889-86B5-18A4A74D340E}" type="presParOf" srcId="{CACFB246-715E-4A34-8A46-0A3E34F14C98}" destId="{D808BAF0-89CE-47CA-A4D7-39A139BC7432}" srcOrd="0" destOrd="0" presId="urn:microsoft.com/office/officeart/2009/3/layout/HorizontalOrganizationChart"/>
    <dgm:cxn modelId="{EB42C0DF-E91A-409F-92E1-2055BFC19752}" type="presParOf" srcId="{CACFB246-715E-4A34-8A46-0A3E34F14C98}" destId="{22281F83-108B-4F98-82AC-138D73495027}" srcOrd="1" destOrd="0" presId="urn:microsoft.com/office/officeart/2009/3/layout/HorizontalOrganizationChart"/>
    <dgm:cxn modelId="{605D6AFB-58CD-4752-A3BE-5FC389E9BB43}" type="presParOf" srcId="{22281F83-108B-4F98-82AC-138D73495027}" destId="{7ABAF4DA-E0EB-40E9-BEF2-8B2C91AECE93}" srcOrd="0" destOrd="0" presId="urn:microsoft.com/office/officeart/2009/3/layout/HorizontalOrganizationChart"/>
    <dgm:cxn modelId="{53742F35-6AED-4B64-B19C-D5DD9D358FF9}" type="presParOf" srcId="{7ABAF4DA-E0EB-40E9-BEF2-8B2C91AECE93}" destId="{8D94D153-E876-4B0C-877F-2023B2D5E701}" srcOrd="0" destOrd="0" presId="urn:microsoft.com/office/officeart/2009/3/layout/HorizontalOrganizationChart"/>
    <dgm:cxn modelId="{F78DFAB6-A2BB-42C2-96C5-1E796985D4AC}" type="presParOf" srcId="{7ABAF4DA-E0EB-40E9-BEF2-8B2C91AECE93}" destId="{41EB2D9A-0B99-4880-8D02-84FB9D91FDDB}" srcOrd="1" destOrd="0" presId="urn:microsoft.com/office/officeart/2009/3/layout/HorizontalOrganizationChart"/>
    <dgm:cxn modelId="{B2AF71B8-9A66-4A74-9010-25ED90ED500C}" type="presParOf" srcId="{22281F83-108B-4F98-82AC-138D73495027}" destId="{5283F2F1-87B7-4F7C-9C50-88D75B9CF4A4}" srcOrd="1" destOrd="0" presId="urn:microsoft.com/office/officeart/2009/3/layout/HorizontalOrganizationChart"/>
    <dgm:cxn modelId="{6B0D2B19-4A68-49EF-BCE7-068494F4A333}" type="presParOf" srcId="{22281F83-108B-4F98-82AC-138D73495027}" destId="{FEB7148E-D088-41D3-A83C-A9C6A92BD53F}" srcOrd="2" destOrd="0" presId="urn:microsoft.com/office/officeart/2009/3/layout/HorizontalOrganizationChart"/>
    <dgm:cxn modelId="{6448DB8B-1FED-460A-B76F-7AEABDB4A280}" type="presParOf" srcId="{CACFB246-715E-4A34-8A46-0A3E34F14C98}" destId="{8DE55C32-1A3F-48DF-91A4-51F3B44F2356}" srcOrd="2" destOrd="0" presId="urn:microsoft.com/office/officeart/2009/3/layout/HorizontalOrganizationChart"/>
    <dgm:cxn modelId="{FCEC025D-D951-4575-86FF-DA07A6914220}" type="presParOf" srcId="{CACFB246-715E-4A34-8A46-0A3E34F14C98}" destId="{D0EDAC29-B4E2-4531-BDEF-86AF42FF7439}" srcOrd="3" destOrd="0" presId="urn:microsoft.com/office/officeart/2009/3/layout/HorizontalOrganizationChart"/>
    <dgm:cxn modelId="{59E79697-FA89-4071-A1E4-202071341C12}" type="presParOf" srcId="{D0EDAC29-B4E2-4531-BDEF-86AF42FF7439}" destId="{403C2EBC-D5F3-4342-ACFC-3376A1386C7A}" srcOrd="0" destOrd="0" presId="urn:microsoft.com/office/officeart/2009/3/layout/HorizontalOrganizationChart"/>
    <dgm:cxn modelId="{66D45394-7DDF-4C6E-BDBE-338C0C1C0DB3}" type="presParOf" srcId="{403C2EBC-D5F3-4342-ACFC-3376A1386C7A}" destId="{D573A661-F8E4-4375-BDDC-AABA510860B9}" srcOrd="0" destOrd="0" presId="urn:microsoft.com/office/officeart/2009/3/layout/HorizontalOrganizationChart"/>
    <dgm:cxn modelId="{10E92599-5344-450C-B9D8-6B4F5BBF1CAF}" type="presParOf" srcId="{403C2EBC-D5F3-4342-ACFC-3376A1386C7A}" destId="{3A867C07-C3FA-41F9-9E1B-B3729952EAB2}" srcOrd="1" destOrd="0" presId="urn:microsoft.com/office/officeart/2009/3/layout/HorizontalOrganizationChart"/>
    <dgm:cxn modelId="{E7A3DFA3-097E-49E9-97B0-D0209CB1D9DE}" type="presParOf" srcId="{D0EDAC29-B4E2-4531-BDEF-86AF42FF7439}" destId="{3CA67AE2-D517-4EE8-867F-487F692E6C2D}" srcOrd="1" destOrd="0" presId="urn:microsoft.com/office/officeart/2009/3/layout/HorizontalOrganizationChart"/>
    <dgm:cxn modelId="{597A1297-8460-4DC1-B348-36FA88C91912}" type="presParOf" srcId="{D0EDAC29-B4E2-4531-BDEF-86AF42FF7439}" destId="{4AEB14D5-5D17-498F-9FC1-E7F5DCD20817}" srcOrd="2" destOrd="0" presId="urn:microsoft.com/office/officeart/2009/3/layout/HorizontalOrganizationChart"/>
    <dgm:cxn modelId="{E3C465F8-27C7-459E-AA1B-23C201654E25}" type="presParOf" srcId="{CACFB246-715E-4A34-8A46-0A3E34F14C98}" destId="{7E242376-93A5-4263-977C-49BB80AD865B}" srcOrd="4" destOrd="0" presId="urn:microsoft.com/office/officeart/2009/3/layout/HorizontalOrganizationChart"/>
    <dgm:cxn modelId="{0A341EB8-6B55-4343-BC78-203BA4CB288D}" type="presParOf" srcId="{CACFB246-715E-4A34-8A46-0A3E34F14C98}" destId="{CCC6C968-D5AC-44EE-9613-D23EC5CE6531}" srcOrd="5" destOrd="0" presId="urn:microsoft.com/office/officeart/2009/3/layout/HorizontalOrganizationChart"/>
    <dgm:cxn modelId="{192E8B5F-1533-4D21-B021-9D9A82DAC4D2}" type="presParOf" srcId="{CCC6C968-D5AC-44EE-9613-D23EC5CE6531}" destId="{DCB57AF6-0A6D-44C8-BE5E-462BD05A3D77}" srcOrd="0" destOrd="0" presId="urn:microsoft.com/office/officeart/2009/3/layout/HorizontalOrganizationChart"/>
    <dgm:cxn modelId="{7DFC86B6-CE13-4FB3-8BBE-58AB8425DB6E}" type="presParOf" srcId="{DCB57AF6-0A6D-44C8-BE5E-462BD05A3D77}" destId="{CE1AEBF4-A099-4C5B-91D0-0AA0606EFBBE}" srcOrd="0" destOrd="0" presId="urn:microsoft.com/office/officeart/2009/3/layout/HorizontalOrganizationChart"/>
    <dgm:cxn modelId="{14D4D0EC-4864-48E3-B1D9-B31893BCC6D0}" type="presParOf" srcId="{DCB57AF6-0A6D-44C8-BE5E-462BD05A3D77}" destId="{E41EAECE-837F-43B7-A89E-1BCDF18151E8}" srcOrd="1" destOrd="0" presId="urn:microsoft.com/office/officeart/2009/3/layout/HorizontalOrganizationChart"/>
    <dgm:cxn modelId="{E43396C2-3401-4177-BD3A-D1E8162A5A43}" type="presParOf" srcId="{CCC6C968-D5AC-44EE-9613-D23EC5CE6531}" destId="{B5448B01-9F11-4C1A-818F-A640EF366B86}" srcOrd="1" destOrd="0" presId="urn:microsoft.com/office/officeart/2009/3/layout/HorizontalOrganizationChart"/>
    <dgm:cxn modelId="{CD7D0B49-DE13-49AA-A2FA-B81B92CA7DC7}" type="presParOf" srcId="{CCC6C968-D5AC-44EE-9613-D23EC5CE6531}" destId="{A2E36810-14F6-40A9-B8D1-6E0A077D6227}" srcOrd="2" destOrd="0" presId="urn:microsoft.com/office/officeart/2009/3/layout/HorizontalOrganizationChart"/>
    <dgm:cxn modelId="{D98A3BBD-8349-4C87-8C52-70BF271B2B4D}" type="presParOf" srcId="{CACFB246-715E-4A34-8A46-0A3E34F14C98}" destId="{D29EB26D-7D0F-4FCB-9EBF-DDE868FF5CFC}" srcOrd="6" destOrd="0" presId="urn:microsoft.com/office/officeart/2009/3/layout/HorizontalOrganizationChart"/>
    <dgm:cxn modelId="{65A1EF51-471E-41D4-856F-F1F9242C31D3}" type="presParOf" srcId="{CACFB246-715E-4A34-8A46-0A3E34F14C98}" destId="{92BEAAE7-2055-415D-BD39-64CF1E1E10F9}" srcOrd="7" destOrd="0" presId="urn:microsoft.com/office/officeart/2009/3/layout/HorizontalOrganizationChart"/>
    <dgm:cxn modelId="{E5A7267A-3774-4D84-B286-96A3C1362E4E}" type="presParOf" srcId="{92BEAAE7-2055-415D-BD39-64CF1E1E10F9}" destId="{963FD4A7-C26F-4A17-B0D2-84C4EB7D1F93}" srcOrd="0" destOrd="0" presId="urn:microsoft.com/office/officeart/2009/3/layout/HorizontalOrganizationChart"/>
    <dgm:cxn modelId="{3C439B2D-0B79-4A55-B22F-32E2E278A2D7}" type="presParOf" srcId="{963FD4A7-C26F-4A17-B0D2-84C4EB7D1F93}" destId="{2F8D2470-1C4B-49C0-BE3E-4A4E83E9ABBF}" srcOrd="0" destOrd="0" presId="urn:microsoft.com/office/officeart/2009/3/layout/HorizontalOrganizationChart"/>
    <dgm:cxn modelId="{34050453-4FC3-4C05-BDB1-84F0EECE7BAF}" type="presParOf" srcId="{963FD4A7-C26F-4A17-B0D2-84C4EB7D1F93}" destId="{3E26A4AE-40F2-4A95-B8CF-3A5EE76DD3B4}" srcOrd="1" destOrd="0" presId="urn:microsoft.com/office/officeart/2009/3/layout/HorizontalOrganizationChart"/>
    <dgm:cxn modelId="{291DA5E4-0B32-48E8-A90C-5A8DBED31ED7}" type="presParOf" srcId="{92BEAAE7-2055-415D-BD39-64CF1E1E10F9}" destId="{FC8804F5-1F9A-4B51-90CF-AB8DBF6B0381}" srcOrd="1" destOrd="0" presId="urn:microsoft.com/office/officeart/2009/3/layout/HorizontalOrganizationChart"/>
    <dgm:cxn modelId="{BF589A20-1652-4F4A-B3D4-5066EA16F5B7}" type="presParOf" srcId="{92BEAAE7-2055-415D-BD39-64CF1E1E10F9}" destId="{DD30E323-52C0-45D9-AF0C-5FCF61B9807C}" srcOrd="2" destOrd="0" presId="urn:microsoft.com/office/officeart/2009/3/layout/HorizontalOrganizationChart"/>
    <dgm:cxn modelId="{E95362A1-024D-4146-83B4-E08BBC2AD704}" type="presParOf" srcId="{B59CD51F-AA56-42E5-870E-9BBB87A1878E}" destId="{26DB4CDE-2409-4AA7-A8FE-6D0255C224A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EB26D-7D0F-4FCB-9EBF-DDE868FF5CFC}">
      <dsp:nvSpPr>
        <dsp:cNvPr id="0" name=""/>
        <dsp:cNvSpPr/>
      </dsp:nvSpPr>
      <dsp:spPr>
        <a:xfrm>
          <a:off x="2085085" y="2379827"/>
          <a:ext cx="167087" cy="16702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543" y="0"/>
              </a:lnTo>
              <a:lnTo>
                <a:pt x="83543" y="1670271"/>
              </a:lnTo>
              <a:lnTo>
                <a:pt x="167087" y="1670271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42376-93A5-4263-977C-49BB80AD865B}">
      <dsp:nvSpPr>
        <dsp:cNvPr id="0" name=""/>
        <dsp:cNvSpPr/>
      </dsp:nvSpPr>
      <dsp:spPr>
        <a:xfrm>
          <a:off x="2085085" y="2379827"/>
          <a:ext cx="167087" cy="556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543" y="0"/>
              </a:lnTo>
              <a:lnTo>
                <a:pt x="83543" y="556757"/>
              </a:lnTo>
              <a:lnTo>
                <a:pt x="167087" y="556757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55C32-1A3F-48DF-91A4-51F3B44F2356}">
      <dsp:nvSpPr>
        <dsp:cNvPr id="0" name=""/>
        <dsp:cNvSpPr/>
      </dsp:nvSpPr>
      <dsp:spPr>
        <a:xfrm>
          <a:off x="2085085" y="1823070"/>
          <a:ext cx="167087" cy="556757"/>
        </a:xfrm>
        <a:custGeom>
          <a:avLst/>
          <a:gdLst/>
          <a:ahLst/>
          <a:cxnLst/>
          <a:rect l="0" t="0" r="0" b="0"/>
          <a:pathLst>
            <a:path>
              <a:moveTo>
                <a:pt x="0" y="556757"/>
              </a:moveTo>
              <a:lnTo>
                <a:pt x="83543" y="556757"/>
              </a:lnTo>
              <a:lnTo>
                <a:pt x="83543" y="0"/>
              </a:lnTo>
              <a:lnTo>
                <a:pt x="167087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8BAF0-89CE-47CA-A4D7-39A139BC7432}">
      <dsp:nvSpPr>
        <dsp:cNvPr id="0" name=""/>
        <dsp:cNvSpPr/>
      </dsp:nvSpPr>
      <dsp:spPr>
        <a:xfrm>
          <a:off x="2085085" y="709556"/>
          <a:ext cx="167087" cy="1670271"/>
        </a:xfrm>
        <a:custGeom>
          <a:avLst/>
          <a:gdLst/>
          <a:ahLst/>
          <a:cxnLst/>
          <a:rect l="0" t="0" r="0" b="0"/>
          <a:pathLst>
            <a:path>
              <a:moveTo>
                <a:pt x="0" y="1670271"/>
              </a:moveTo>
              <a:lnTo>
                <a:pt x="83543" y="1670271"/>
              </a:lnTo>
              <a:lnTo>
                <a:pt x="83543" y="0"/>
              </a:lnTo>
              <a:lnTo>
                <a:pt x="167087" y="0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B281D-176F-4928-A892-03024E49B55F}">
      <dsp:nvSpPr>
        <dsp:cNvPr id="0" name=""/>
        <dsp:cNvSpPr/>
      </dsp:nvSpPr>
      <dsp:spPr>
        <a:xfrm>
          <a:off x="1120" y="1524737"/>
          <a:ext cx="2083965" cy="1710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Królowa wraz ze swoim mężem miała  czwórkę dzieci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20" y="1524737"/>
        <a:ext cx="2083965" cy="1710179"/>
      </dsp:txXfrm>
    </dsp:sp>
    <dsp:sp modelId="{8D94D153-E876-4B0C-877F-2023B2D5E701}">
      <dsp:nvSpPr>
        <dsp:cNvPr id="0" name=""/>
        <dsp:cNvSpPr/>
      </dsp:nvSpPr>
      <dsp:spPr>
        <a:xfrm>
          <a:off x="2252172" y="205013"/>
          <a:ext cx="1602427" cy="100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>
              <a:solidFill>
                <a:schemeClr val="tx1"/>
              </a:solidFill>
            </a:rPr>
            <a:t>Karola </a:t>
          </a:r>
          <a:endParaRPr lang="en-US" sz="2400" kern="1200">
            <a:solidFill>
              <a:schemeClr val="tx1"/>
            </a:solidFill>
          </a:endParaRPr>
        </a:p>
      </dsp:txBody>
      <dsp:txXfrm>
        <a:off x="2252172" y="205013"/>
        <a:ext cx="1602427" cy="1009084"/>
      </dsp:txXfrm>
    </dsp:sp>
    <dsp:sp modelId="{D573A661-F8E4-4375-BDDC-AABA510860B9}">
      <dsp:nvSpPr>
        <dsp:cNvPr id="0" name=""/>
        <dsp:cNvSpPr/>
      </dsp:nvSpPr>
      <dsp:spPr>
        <a:xfrm>
          <a:off x="2252172" y="1318528"/>
          <a:ext cx="1602427" cy="100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Annę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252172" y="1318528"/>
        <a:ext cx="1602427" cy="1009084"/>
      </dsp:txXfrm>
    </dsp:sp>
    <dsp:sp modelId="{CE1AEBF4-A099-4C5B-91D0-0AA0606EFBBE}">
      <dsp:nvSpPr>
        <dsp:cNvPr id="0" name=""/>
        <dsp:cNvSpPr/>
      </dsp:nvSpPr>
      <dsp:spPr>
        <a:xfrm>
          <a:off x="2252172" y="2432042"/>
          <a:ext cx="1602427" cy="100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Andrzeja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252172" y="2432042"/>
        <a:ext cx="1602427" cy="1009084"/>
      </dsp:txXfrm>
    </dsp:sp>
    <dsp:sp modelId="{2F8D2470-1C4B-49C0-BE3E-4A4E83E9ABBF}">
      <dsp:nvSpPr>
        <dsp:cNvPr id="0" name=""/>
        <dsp:cNvSpPr/>
      </dsp:nvSpPr>
      <dsp:spPr>
        <a:xfrm>
          <a:off x="2252172" y="3545556"/>
          <a:ext cx="1602427" cy="100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Edwarda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252172" y="3545556"/>
        <a:ext cx="1602427" cy="1009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59811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2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56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36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2301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66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989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62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169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398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588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96AE8E-9148-4BEE-AED6-5808FC733213}" type="datetimeFigureOut">
              <a:rPr lang="pl-PL" smtClean="0"/>
              <a:t>05.12.2022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2FE1983-471D-4C13-B96A-88E2FDD979C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240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9" name="Rectangle 4118">
            <a:extLst>
              <a:ext uri="{FF2B5EF4-FFF2-40B4-BE49-F238E27FC236}">
                <a16:creationId xmlns:a16="http://schemas.microsoft.com/office/drawing/2014/main" id="{7C04FA5E-9397-403D-8733-45505DDB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39B777-5776-0FE6-9433-37F3A4025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480929"/>
            <a:ext cx="5607908" cy="3254321"/>
          </a:xfrm>
        </p:spPr>
        <p:txBody>
          <a:bodyPr>
            <a:normAutofit/>
          </a:bodyPr>
          <a:lstStyle/>
          <a:p>
            <a:pPr algn="l"/>
            <a:r>
              <a:rPr lang="pl-PL" sz="7000">
                <a:latin typeface="Baguet Script" panose="00000500000000000000" pitchFamily="2" charset="-18"/>
                <a:cs typeface="Dreaming Outloud Script Pro" panose="020B0604020202020204" pitchFamily="66" charset="0"/>
              </a:rPr>
              <a:t>Elżbieta II – 70 lat  panowania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09671AF-2E2E-CC22-58F0-AD9A79B08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4" y="4804850"/>
            <a:ext cx="5607906" cy="1086237"/>
          </a:xfrm>
        </p:spPr>
        <p:txBody>
          <a:bodyPr>
            <a:normAutofit/>
          </a:bodyPr>
          <a:lstStyle/>
          <a:p>
            <a:pPr algn="l"/>
            <a:endParaRPr lang="pl-PL"/>
          </a:p>
        </p:txBody>
      </p:sp>
      <p:sp>
        <p:nvSpPr>
          <p:cNvPr id="4121" name="Freeform 6">
            <a:extLst>
              <a:ext uri="{FF2B5EF4-FFF2-40B4-BE49-F238E27FC236}">
                <a16:creationId xmlns:a16="http://schemas.microsoft.com/office/drawing/2014/main" id="{09E1F823-C239-4ACC-923A-5C958E00E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123" name="Freeform 6">
            <a:extLst>
              <a:ext uri="{FF2B5EF4-FFF2-40B4-BE49-F238E27FC236}">
                <a16:creationId xmlns:a16="http://schemas.microsoft.com/office/drawing/2014/main" id="{0817DDF7-06E9-4C7C-84DF-2240A6536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098" name="Picture 2" descr="5 ulubionych tytułów królowej Elżbiety II ze świata muzyki, filmu, radia i  telewizji – będziecie zaskoczeni! - pomponik.pl">
            <a:extLst>
              <a:ext uri="{FF2B5EF4-FFF2-40B4-BE49-F238E27FC236}">
                <a16:creationId xmlns:a16="http://schemas.microsoft.com/office/drawing/2014/main" id="{A1E42527-AD3B-4D3C-4A80-D5BA01CDAA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9" r="25213" b="2"/>
          <a:stretch/>
        </p:blipFill>
        <p:spPr bwMode="auto">
          <a:xfrm>
            <a:off x="1155560" y="1129353"/>
            <a:ext cx="3914583" cy="458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484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3769">
        <p15:prstTrans prst="prestige"/>
      </p:transition>
    </mc:Choice>
    <mc:Fallback>
      <p:transition spd="slow" advTm="37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6" name="Group 9235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237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9238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9240" name="Rectangle 9239">
            <a:extLst>
              <a:ext uri="{FF2B5EF4-FFF2-40B4-BE49-F238E27FC236}">
                <a16:creationId xmlns:a16="http://schemas.microsoft.com/office/drawing/2014/main" id="{CB73C468-D875-4A8E-A540-E43BF8232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2660042-68D7-8FBD-FCBF-A83EF65CD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4594" y="1640678"/>
            <a:ext cx="4798243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400" b="0" i="0" cap="all" dirty="0">
                <a:effectLst/>
              </a:rPr>
              <a:t>3. </a:t>
            </a:r>
            <a:r>
              <a:rPr lang="en-US" sz="3400" b="0" i="0" cap="all" dirty="0" err="1">
                <a:effectLst/>
              </a:rPr>
              <a:t>Elżbieta</a:t>
            </a:r>
            <a:r>
              <a:rPr lang="en-US" sz="3400" b="0" i="0" cap="all" dirty="0">
                <a:effectLst/>
              </a:rPr>
              <a:t> II </a:t>
            </a:r>
            <a:r>
              <a:rPr lang="en-US" sz="3400" cap="all" dirty="0" err="1"/>
              <a:t>p</a:t>
            </a:r>
            <a:r>
              <a:rPr lang="en-US" sz="3400" b="0" i="0" cap="all" dirty="0" err="1">
                <a:effectLst/>
              </a:rPr>
              <a:t>rzetrwała</a:t>
            </a:r>
            <a:r>
              <a:rPr lang="en-US" sz="3400" b="0" i="0" cap="all" dirty="0">
                <a:effectLst/>
              </a:rPr>
              <a:t> 14 </a:t>
            </a:r>
            <a:r>
              <a:rPr lang="en-US" sz="3400" b="0" i="0" cap="all" dirty="0" err="1">
                <a:effectLst/>
              </a:rPr>
              <a:t>prezydentów</a:t>
            </a:r>
            <a:r>
              <a:rPr lang="en-US" sz="3400" b="0" i="0" cap="all" dirty="0">
                <a:effectLst/>
              </a:rPr>
              <a:t> USA </a:t>
            </a:r>
            <a:r>
              <a:rPr lang="en-US" sz="3400" b="0" i="0" cap="all" dirty="0" err="1">
                <a:effectLst/>
              </a:rPr>
              <a:t>oraz</a:t>
            </a:r>
            <a:r>
              <a:rPr lang="en-US" sz="3400" b="0" i="0" cap="all" dirty="0">
                <a:effectLst/>
              </a:rPr>
              <a:t> 15 </a:t>
            </a:r>
            <a:r>
              <a:rPr lang="en-US" sz="3400" b="0" i="0" cap="all" dirty="0" err="1">
                <a:effectLst/>
              </a:rPr>
              <a:t>brytyjskich</a:t>
            </a:r>
            <a:r>
              <a:rPr lang="en-US" sz="3400" b="0" i="0" cap="all" dirty="0">
                <a:effectLst/>
              </a:rPr>
              <a:t> </a:t>
            </a:r>
            <a:r>
              <a:rPr lang="en-US" sz="3400" b="0" i="0" cap="all" dirty="0" err="1">
                <a:effectLst/>
              </a:rPr>
              <a:t>premierów</a:t>
            </a:r>
            <a:r>
              <a:rPr lang="en-US" sz="3400" b="0" i="0" cap="all" dirty="0">
                <a:effectLst/>
              </a:rPr>
              <a:t> </a:t>
            </a:r>
            <a:r>
              <a:rPr lang="en-US" sz="3400" b="0" i="0" cap="all" dirty="0" err="1">
                <a:effectLst/>
              </a:rPr>
              <a:t>podczas</a:t>
            </a:r>
            <a:r>
              <a:rPr lang="en-US" sz="3400" b="0" i="0" cap="all" dirty="0">
                <a:effectLst/>
              </a:rPr>
              <a:t> 70 </a:t>
            </a:r>
            <a:r>
              <a:rPr lang="en-US" sz="3400" b="0" i="0" cap="all" dirty="0" err="1">
                <a:effectLst/>
              </a:rPr>
              <a:t>lat</a:t>
            </a:r>
            <a:r>
              <a:rPr lang="en-US" sz="3400" b="0" i="0" cap="all" dirty="0">
                <a:effectLst/>
              </a:rPr>
              <a:t> </a:t>
            </a:r>
            <a:r>
              <a:rPr lang="en-US" sz="3400" b="0" i="0" cap="all" dirty="0" err="1">
                <a:effectLst/>
              </a:rPr>
              <a:t>swojego</a:t>
            </a:r>
            <a:r>
              <a:rPr lang="en-US" sz="3400" b="0" i="0" cap="all" dirty="0">
                <a:effectLst/>
              </a:rPr>
              <a:t> </a:t>
            </a:r>
            <a:r>
              <a:rPr lang="en-US" sz="3400" b="0" i="0" cap="all" dirty="0" err="1">
                <a:effectLst/>
              </a:rPr>
              <a:t>panowania</a:t>
            </a:r>
            <a:r>
              <a:rPr lang="en-US" sz="3400" b="0" i="0" cap="all" dirty="0">
                <a:effectLst/>
              </a:rPr>
              <a:t> </a:t>
            </a:r>
            <a:endParaRPr lang="en-US" sz="3400" cap="all" dirty="0"/>
          </a:p>
        </p:txBody>
      </p:sp>
      <p:sp>
        <p:nvSpPr>
          <p:cNvPr id="9242" name="Freeform 6">
            <a:extLst>
              <a:ext uri="{FF2B5EF4-FFF2-40B4-BE49-F238E27FC236}">
                <a16:creationId xmlns:a16="http://schemas.microsoft.com/office/drawing/2014/main" id="{B4734F2F-19FC-4D35-9BDE-5CEAD57D9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27878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9244" name="Freeform 6">
            <a:extLst>
              <a:ext uri="{FF2B5EF4-FFF2-40B4-BE49-F238E27FC236}">
                <a16:creationId xmlns:a16="http://schemas.microsoft.com/office/drawing/2014/main" id="{D97A8A26-FD96-4968-A34A-727382AC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218" name="Picture 2" descr="Elżbieta II. Kto dba o zdrowie brytyjskiej królowej? - TVN24">
            <a:extLst>
              <a:ext uri="{FF2B5EF4-FFF2-40B4-BE49-F238E27FC236}">
                <a16:creationId xmlns:a16="http://schemas.microsoft.com/office/drawing/2014/main" id="{7CF16AC1-3A85-D5E0-8022-F17C2A4F00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403" y="1953163"/>
            <a:ext cx="4207669" cy="315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123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893">
        <p14:ferris dir="l"/>
      </p:transition>
    </mc:Choice>
    <mc:Fallback>
      <p:transition spd="slow" advTm="1389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7" name="Group 10246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248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249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0251" name="Rectangle 10250">
            <a:extLst>
              <a:ext uri="{FF2B5EF4-FFF2-40B4-BE49-F238E27FC236}">
                <a16:creationId xmlns:a16="http://schemas.microsoft.com/office/drawing/2014/main" id="{A77A6167-FCC5-49E8-B280-CECAF151E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3" name="Freeform 6">
            <a:extLst>
              <a:ext uri="{FF2B5EF4-FFF2-40B4-BE49-F238E27FC236}">
                <a16:creationId xmlns:a16="http://schemas.microsoft.com/office/drawing/2014/main" id="{F84046EA-4273-437E-9DE5-5AEE713C3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9587168-BE4F-219F-DD7B-07D2B720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522" y="1480930"/>
            <a:ext cx="5301138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cap="all" dirty="0"/>
              <a:t>4. </a:t>
            </a:r>
            <a:r>
              <a:rPr lang="en-US" sz="4100" cap="all" dirty="0" err="1"/>
              <a:t>Królowa</a:t>
            </a:r>
            <a:r>
              <a:rPr lang="en-US" sz="4100" cap="all" dirty="0"/>
              <a:t> </a:t>
            </a:r>
            <a:r>
              <a:rPr lang="en-US" sz="4100" cap="all" dirty="0" err="1"/>
              <a:t>miała</a:t>
            </a:r>
            <a:r>
              <a:rPr lang="en-US" sz="4100" cap="all" dirty="0"/>
              <a:t> </a:t>
            </a:r>
            <a:r>
              <a:rPr lang="en-US" sz="4100" cap="all" dirty="0" err="1"/>
              <a:t>nauczanie</a:t>
            </a:r>
            <a:r>
              <a:rPr lang="en-US" sz="4100" cap="all" dirty="0"/>
              <a:t> </a:t>
            </a:r>
            <a:r>
              <a:rPr lang="en-US" sz="4100" cap="all" dirty="0" err="1"/>
              <a:t>domowe</a:t>
            </a:r>
            <a:r>
              <a:rPr lang="en-US" sz="4100" cap="all" dirty="0"/>
              <a:t>, </a:t>
            </a:r>
            <a:r>
              <a:rPr lang="en-US" sz="4100" cap="all" dirty="0" err="1"/>
              <a:t>czyli</a:t>
            </a:r>
            <a:r>
              <a:rPr lang="en-US" sz="4100" cap="all" dirty="0"/>
              <a:t> </a:t>
            </a:r>
            <a:r>
              <a:rPr lang="en-US" sz="4100" cap="all" dirty="0" err="1"/>
              <a:t>nigdy</a:t>
            </a:r>
            <a:r>
              <a:rPr lang="en-US" sz="4100" cap="all" dirty="0"/>
              <a:t> </a:t>
            </a:r>
            <a:r>
              <a:rPr lang="en-US" sz="4100" cap="all" dirty="0" err="1"/>
              <a:t>nie</a:t>
            </a:r>
            <a:r>
              <a:rPr lang="en-US" sz="4100" cap="all" dirty="0"/>
              <a:t> </a:t>
            </a:r>
            <a:r>
              <a:rPr lang="en-US" sz="4100" cap="all" dirty="0" err="1"/>
              <a:t>chodziła</a:t>
            </a:r>
            <a:r>
              <a:rPr lang="en-US" sz="4100" cap="all" dirty="0"/>
              <a:t> do </a:t>
            </a:r>
            <a:r>
              <a:rPr lang="en-US" sz="4100" cap="all" dirty="0" err="1"/>
              <a:t>szkoły</a:t>
            </a:r>
            <a:r>
              <a:rPr lang="en-US" sz="4100" cap="all" dirty="0"/>
              <a:t>.</a:t>
            </a:r>
          </a:p>
        </p:txBody>
      </p:sp>
      <p:pic>
        <p:nvPicPr>
          <p:cNvPr id="10242" name="Picture 2" descr="Elżbieta II (1926-2022) królowa Zjednoczonego Królestwa Wielkiej Brytanii i  Irlandii Północnej | CiekawostkiHistoryczne.pl">
            <a:extLst>
              <a:ext uri="{FF2B5EF4-FFF2-40B4-BE49-F238E27FC236}">
                <a16:creationId xmlns:a16="http://schemas.microsoft.com/office/drawing/2014/main" id="{F5B230D4-25A1-49EA-A7E5-820E961EFF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7268"/>
          <a:stretch/>
        </p:blipFill>
        <p:spPr bwMode="auto">
          <a:xfrm>
            <a:off x="7225748" y="10"/>
            <a:ext cx="49662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02209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 advTm="7775">
        <p14:flythrough/>
      </p:transition>
    </mc:Choice>
    <mc:Fallback>
      <p:transition spd="slow" advTm="77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1" name="Group 11270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272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273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1275" name="Rectangle 11274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65B758-5541-9559-D519-BADB44C29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cap="all" dirty="0"/>
              <a:t>5. </a:t>
            </a:r>
            <a:r>
              <a:rPr lang="en-US" sz="4200" cap="all" dirty="0" err="1"/>
              <a:t>Królowa</a:t>
            </a:r>
            <a:r>
              <a:rPr lang="en-US" sz="4200" cap="all" dirty="0"/>
              <a:t> </a:t>
            </a:r>
            <a:r>
              <a:rPr lang="en-US" sz="4200" cap="all" dirty="0" err="1"/>
              <a:t>Elżbieta</a:t>
            </a:r>
            <a:r>
              <a:rPr lang="en-US" sz="4200" cap="all" dirty="0"/>
              <a:t> II </a:t>
            </a:r>
            <a:r>
              <a:rPr lang="en-US" sz="4200" cap="all" dirty="0" err="1"/>
              <a:t>płynnie</a:t>
            </a:r>
            <a:r>
              <a:rPr lang="en-US" sz="4200" cap="all" dirty="0"/>
              <a:t> </a:t>
            </a:r>
            <a:r>
              <a:rPr lang="en-US" sz="4200" cap="all" dirty="0" err="1"/>
              <a:t>mówiła</a:t>
            </a:r>
            <a:r>
              <a:rPr lang="en-US" sz="4200" cap="all" dirty="0"/>
              <a:t> po </a:t>
            </a:r>
            <a:r>
              <a:rPr lang="en-US" sz="4200" cap="all" dirty="0" err="1"/>
              <a:t>francusku</a:t>
            </a:r>
            <a:endParaRPr lang="en-US" sz="4200" cap="all" dirty="0"/>
          </a:p>
        </p:txBody>
      </p:sp>
      <p:sp>
        <p:nvSpPr>
          <p:cNvPr id="11277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279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266" name="Picture 2" descr="Dzieci królowej Elżbiety II - ile ich jest? To wypada wiedzieć o  brytyjskiej rodzinie królewskiej">
            <a:extLst>
              <a:ext uri="{FF2B5EF4-FFF2-40B4-BE49-F238E27FC236}">
                <a16:creationId xmlns:a16="http://schemas.microsoft.com/office/drawing/2014/main" id="{46D8C0CC-1F54-A7F7-7C73-A1E38C2CD75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9023" y="1645618"/>
            <a:ext cx="5659222" cy="376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681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0086">
        <p14:prism isContent="1" isInverted="1"/>
      </p:transition>
    </mc:Choice>
    <mc:Fallback>
      <p:transition spd="slow" advTm="100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5" name="Group 12294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296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297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299" name="Rectangle 12298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B0F02F3-E3FD-FD59-27C2-43A4DC6A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5827" y="1562582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800" cap="all" dirty="0"/>
              <a:t>6. W </a:t>
            </a:r>
            <a:r>
              <a:rPr lang="en-US" sz="3800" cap="all" dirty="0" err="1"/>
              <a:t>ponad</a:t>
            </a:r>
            <a:r>
              <a:rPr lang="en-US" sz="3800" cap="all" dirty="0"/>
              <a:t> 100 </a:t>
            </a:r>
            <a:r>
              <a:rPr lang="en-US" sz="3800" cap="all" dirty="0" err="1"/>
              <a:t>filmach</a:t>
            </a:r>
            <a:r>
              <a:rPr lang="en-US" sz="3800" cap="all" dirty="0"/>
              <a:t> </a:t>
            </a:r>
            <a:br>
              <a:rPr lang="pl-PL" sz="3800" cap="all" dirty="0"/>
            </a:br>
            <a:r>
              <a:rPr lang="en-US" sz="3800" cap="all" dirty="0" err="1"/>
              <a:t>i</a:t>
            </a:r>
            <a:r>
              <a:rPr lang="en-US" sz="3800" cap="all" dirty="0"/>
              <a:t> </a:t>
            </a:r>
            <a:r>
              <a:rPr lang="en-US" sz="3800" cap="all" dirty="0" err="1"/>
              <a:t>serialach</a:t>
            </a:r>
            <a:r>
              <a:rPr lang="en-US" sz="3800" cap="all" dirty="0"/>
              <a:t> </a:t>
            </a:r>
            <a:r>
              <a:rPr lang="en-US" sz="3800" cap="all" dirty="0" err="1"/>
              <a:t>odgrywano</a:t>
            </a:r>
            <a:r>
              <a:rPr lang="en-US" sz="3800" cap="all" dirty="0"/>
              <a:t> </a:t>
            </a:r>
            <a:r>
              <a:rPr lang="en-US" sz="3800" cap="all" dirty="0" err="1"/>
              <a:t>postać</a:t>
            </a:r>
            <a:r>
              <a:rPr lang="en-US" sz="3800" cap="all" dirty="0"/>
              <a:t> </a:t>
            </a:r>
            <a:r>
              <a:rPr lang="en-US" sz="3800" cap="all" dirty="0" err="1"/>
              <a:t>królowej</a:t>
            </a:r>
            <a:r>
              <a:rPr lang="en-US" sz="3800" cap="all" dirty="0"/>
              <a:t> </a:t>
            </a:r>
            <a:r>
              <a:rPr lang="en-US" sz="3800" cap="all" dirty="0" err="1"/>
              <a:t>Elżbiety</a:t>
            </a:r>
            <a:r>
              <a:rPr lang="en-US" sz="3800" cap="all" dirty="0"/>
              <a:t> II</a:t>
            </a:r>
          </a:p>
        </p:txBody>
      </p:sp>
      <p:sp>
        <p:nvSpPr>
          <p:cNvPr id="12301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303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2290" name="Picture 2" descr="Królowa&quot; - gdzie oglądać film o Elżbiecie II z Helen Mirren?">
            <a:extLst>
              <a:ext uri="{FF2B5EF4-FFF2-40B4-BE49-F238E27FC236}">
                <a16:creationId xmlns:a16="http://schemas.microsoft.com/office/drawing/2014/main" id="{A7D51CFB-5C82-8521-916B-63A5054596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9023" y="1409119"/>
            <a:ext cx="5659222" cy="423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825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48">
        <p14:prism isContent="1"/>
      </p:transition>
    </mc:Choice>
    <mc:Fallback>
      <p:transition spd="slow" advTm="73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16EFE1-5C77-1638-7897-840BAEA8F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Koniec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376070-C477-14F6-1439-5D285906D2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Wszystkie zdjęcia zostały pobrane z </a:t>
            </a:r>
            <a:r>
              <a:rPr lang="pl-PL" dirty="0" err="1"/>
              <a:t>internetu</a:t>
            </a:r>
            <a:endParaRPr lang="pl-P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0244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105">
        <p15:prstTrans prst="crush"/>
      </p:transition>
    </mc:Choice>
    <mc:Fallback>
      <p:transition spd="slow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624E16E8-84BF-4D4C-A746-2537B1C15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34" name="Freeform 6">
              <a:extLst>
                <a:ext uri="{FF2B5EF4-FFF2-40B4-BE49-F238E27FC236}">
                  <a16:creationId xmlns:a16="http://schemas.microsoft.com/office/drawing/2014/main" id="{F890A3A2-97E0-41D2-BD93-30D3DFA73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id="{718CB90A-6005-4951-84F5-70B5863EF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DD78DBB-C5DE-F60D-1552-D7A709347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8" y="4736961"/>
            <a:ext cx="10720685" cy="9367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9000"/>
              </a:lnSpc>
            </a:pPr>
            <a:r>
              <a:rPr lang="en-US" sz="2600" cap="all" dirty="0" err="1"/>
              <a:t>Królowa</a:t>
            </a:r>
            <a:r>
              <a:rPr lang="en-US" sz="2600" cap="all" dirty="0"/>
              <a:t> </a:t>
            </a:r>
            <a:r>
              <a:rPr lang="en-US" sz="2600" cap="all" dirty="0" err="1"/>
              <a:t>Elżbieta</a:t>
            </a:r>
            <a:r>
              <a:rPr lang="en-US" sz="2600" cap="all" dirty="0"/>
              <a:t> II w 1947 </a:t>
            </a:r>
            <a:r>
              <a:rPr lang="en-US" sz="2600" cap="all" dirty="0" err="1"/>
              <a:t>roku</a:t>
            </a:r>
            <a:r>
              <a:rPr lang="en-US" sz="2600" cap="all" dirty="0"/>
              <a:t> </a:t>
            </a:r>
            <a:r>
              <a:rPr lang="en-US" sz="2600" cap="all" dirty="0" err="1"/>
              <a:t>wraz</a:t>
            </a:r>
            <a:r>
              <a:rPr lang="en-US" sz="2600" cap="all" dirty="0"/>
              <a:t> z </a:t>
            </a:r>
            <a:r>
              <a:rPr lang="en-US" sz="2600" cap="all" dirty="0" err="1"/>
              <a:t>księciem</a:t>
            </a:r>
            <a:r>
              <a:rPr lang="en-US" sz="2600" cap="all" dirty="0"/>
              <a:t> </a:t>
            </a:r>
            <a:r>
              <a:rPr lang="en-US" sz="2600" cap="all" dirty="0" err="1"/>
              <a:t>Filipem</a:t>
            </a:r>
            <a:r>
              <a:rPr lang="en-US" sz="2600" cap="all" dirty="0"/>
              <a:t> </a:t>
            </a:r>
            <a:r>
              <a:rPr lang="en-US" sz="2600" cap="all" dirty="0" err="1"/>
              <a:t>złożyli</a:t>
            </a:r>
            <a:r>
              <a:rPr lang="en-US" sz="2600" cap="all" dirty="0"/>
              <a:t> </a:t>
            </a:r>
            <a:r>
              <a:rPr lang="en-US" sz="2600" cap="all" dirty="0" err="1"/>
              <a:t>przysięgę</a:t>
            </a:r>
            <a:r>
              <a:rPr lang="en-US" sz="2600" cap="all" dirty="0"/>
              <a:t> </a:t>
            </a:r>
            <a:r>
              <a:rPr lang="en-US" sz="2600" cap="all" dirty="0" err="1"/>
              <a:t>małżeńską</a:t>
            </a:r>
            <a:r>
              <a:rPr lang="en-US" sz="2600" cap="all" dirty="0"/>
              <a:t>. </a:t>
            </a:r>
            <a:r>
              <a:rPr lang="en-US" sz="2600" cap="all" dirty="0" err="1"/>
              <a:t>Małżeństwem</a:t>
            </a:r>
            <a:r>
              <a:rPr lang="en-US" sz="2600" cap="all" dirty="0"/>
              <a:t> </a:t>
            </a:r>
            <a:r>
              <a:rPr lang="en-US" sz="2600" cap="all" dirty="0" err="1"/>
              <a:t>byli</a:t>
            </a:r>
            <a:r>
              <a:rPr lang="en-US" sz="2600" cap="all" dirty="0"/>
              <a:t> </a:t>
            </a:r>
            <a:r>
              <a:rPr lang="en-US" sz="2600" cap="all" dirty="0" err="1"/>
              <a:t>przez</a:t>
            </a:r>
            <a:r>
              <a:rPr lang="en-US" sz="2600" cap="all" dirty="0"/>
              <a:t> 73 </a:t>
            </a:r>
            <a:r>
              <a:rPr lang="en-US" sz="2600" cap="all" dirty="0" err="1"/>
              <a:t>lata</a:t>
            </a:r>
            <a:r>
              <a:rPr lang="en-US" sz="2600" cap="all" dirty="0"/>
              <a:t>.</a:t>
            </a:r>
          </a:p>
        </p:txBody>
      </p:sp>
      <p:pic>
        <p:nvPicPr>
          <p:cNvPr id="1028" name="Picture 4" descr="Zdrady księcia Filipa. Ciemne strony małżeństwa Elżbiety II - pomponik.pl">
            <a:extLst>
              <a:ext uri="{FF2B5EF4-FFF2-40B4-BE49-F238E27FC236}">
                <a16:creationId xmlns:a16="http://schemas.microsoft.com/office/drawing/2014/main" id="{381B1F8F-149D-209E-0227-A23FE39077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8" r="-1" b="-1"/>
          <a:stretch/>
        </p:blipFill>
        <p:spPr bwMode="auto">
          <a:xfrm>
            <a:off x="-14048" y="-126599"/>
            <a:ext cx="6050260" cy="418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ak wyglądał ślub królowej Elżbiety II i księcia Filipa? Zdjęcia - Co za  tydzień">
            <a:extLst>
              <a:ext uri="{FF2B5EF4-FFF2-40B4-BE49-F238E27FC236}">
                <a16:creationId xmlns:a16="http://schemas.microsoft.com/office/drawing/2014/main" id="{468E3148-EAA4-B160-7C4E-59BF6392C7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2" r="4638" b="-1"/>
          <a:stretch/>
        </p:blipFill>
        <p:spPr bwMode="auto">
          <a:xfrm>
            <a:off x="6141720" y="10"/>
            <a:ext cx="6050280" cy="418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446551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custDataLst>
      <p:tags r:id="rId1"/>
    </p:custDataLst>
    <p:extLst>
      <p:ext uri="{BB962C8B-B14F-4D97-AF65-F5344CB8AC3E}">
        <p14:creationId xmlns:p14="http://schemas.microsoft.com/office/powerpoint/2010/main" val="2265381471"/>
      </p:ext>
    </p:extLst>
  </p:cSld>
  <p:clrMapOvr>
    <a:masterClrMapping/>
  </p:clrMapOvr>
  <p:transition spd="slow" advTm="1230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le dzieci ma królowa Elżbieta II? Oto dzieci, wnuki i prawnuki królowej |  naTemat.pl">
            <a:extLst>
              <a:ext uri="{FF2B5EF4-FFF2-40B4-BE49-F238E27FC236}">
                <a16:creationId xmlns:a16="http://schemas.microsoft.com/office/drawing/2014/main" id="{4DFAEEDF-9960-BE01-2F87-3F6287B5BE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74" y="3664720"/>
            <a:ext cx="4657867" cy="313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rólowa Elżbieta II osiągnęła wszystko. Teraz czas na jej dzieci. Co są w  stanie poświęcić dla korony? | Viva.pl">
            <a:extLst>
              <a:ext uri="{FF2B5EF4-FFF2-40B4-BE49-F238E27FC236}">
                <a16:creationId xmlns:a16="http://schemas.microsoft.com/office/drawing/2014/main" id="{481551FA-7D0A-B2A8-58A8-284ABC148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77" y="53878"/>
            <a:ext cx="4657867" cy="3470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6" name="Symbol zastępczy tekstu 3">
            <a:extLst>
              <a:ext uri="{FF2B5EF4-FFF2-40B4-BE49-F238E27FC236}">
                <a16:creationId xmlns:a16="http://schemas.microsoft.com/office/drawing/2014/main" id="{D54F29E8-85DB-3C8E-16B8-9D0921B480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530168"/>
              </p:ext>
            </p:extLst>
          </p:nvPr>
        </p:nvGraphicFramePr>
        <p:xfrm>
          <a:off x="833082" y="1284892"/>
          <a:ext cx="3855720" cy="475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4629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0694">
        <p14:prism/>
      </p:transition>
    </mc:Choice>
    <mc:Fallback>
      <p:transition spd="slow" advTm="1069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5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624E16E8-84BF-4D4C-A746-2537B1C15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058" name="Freeform 6">
              <a:extLst>
                <a:ext uri="{FF2B5EF4-FFF2-40B4-BE49-F238E27FC236}">
                  <a16:creationId xmlns:a16="http://schemas.microsoft.com/office/drawing/2014/main" id="{F890A3A2-97E0-41D2-BD93-30D3DFA732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59" name="Freeform 6">
              <a:extLst>
                <a:ext uri="{FF2B5EF4-FFF2-40B4-BE49-F238E27FC236}">
                  <a16:creationId xmlns:a16="http://schemas.microsoft.com/office/drawing/2014/main" id="{718CB90A-6005-4951-84F5-70B5863EF7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2061" name="Rectangle 2060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03E7397-57C8-BF61-6D53-08DF60FEF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90" y="5754589"/>
            <a:ext cx="10720685" cy="93676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2600" cap="all" dirty="0" err="1"/>
              <a:t>Królowa</a:t>
            </a:r>
            <a:r>
              <a:rPr lang="en-US" sz="2600" cap="all" dirty="0"/>
              <a:t> </a:t>
            </a:r>
            <a:r>
              <a:rPr lang="en-US" sz="2600" cap="all" dirty="0" err="1"/>
              <a:t>Elżbieta</a:t>
            </a:r>
            <a:r>
              <a:rPr lang="en-US" sz="2600" cap="all" dirty="0"/>
              <a:t> II </a:t>
            </a:r>
            <a:r>
              <a:rPr lang="en-US" sz="2600" cap="all" dirty="0" err="1"/>
              <a:t>pochodziła</a:t>
            </a:r>
            <a:r>
              <a:rPr lang="en-US" sz="2600" cap="all" dirty="0"/>
              <a:t> z </a:t>
            </a:r>
            <a:r>
              <a:rPr lang="en-US" sz="2600" cap="all" dirty="0" err="1"/>
              <a:t>dynastii</a:t>
            </a:r>
            <a:r>
              <a:rPr lang="en-US" sz="2600" cap="all" dirty="0"/>
              <a:t> </a:t>
            </a:r>
            <a:r>
              <a:rPr lang="en-US" sz="2600" cap="all" dirty="0" err="1"/>
              <a:t>Windsorów</a:t>
            </a:r>
            <a:r>
              <a:rPr lang="en-US" sz="2600" cap="all" dirty="0"/>
              <a:t>. Jest </a:t>
            </a:r>
            <a:r>
              <a:rPr lang="en-US" sz="2600" cap="all" dirty="0" err="1"/>
              <a:t>najdłużej</a:t>
            </a:r>
            <a:r>
              <a:rPr lang="en-US" sz="2600" cap="all" dirty="0"/>
              <a:t> </a:t>
            </a:r>
            <a:r>
              <a:rPr lang="en-US" sz="2600" cap="all" dirty="0" err="1"/>
              <a:t>panującą</a:t>
            </a:r>
            <a:r>
              <a:rPr lang="en-US" sz="2600" cap="all" dirty="0"/>
              <a:t> </a:t>
            </a:r>
            <a:r>
              <a:rPr lang="en-US" sz="2600" cap="all" dirty="0" err="1"/>
              <a:t>kobietą</a:t>
            </a:r>
            <a:r>
              <a:rPr lang="en-US" sz="2600" cap="all" dirty="0"/>
              <a:t> w </a:t>
            </a:r>
            <a:r>
              <a:rPr lang="en-US" sz="2600" cap="all" dirty="0" err="1"/>
              <a:t>historii</a:t>
            </a:r>
            <a:r>
              <a:rPr lang="en-US" sz="2600" cap="all" dirty="0"/>
              <a:t>, </a:t>
            </a:r>
            <a:r>
              <a:rPr lang="en-US" sz="2600" cap="all" dirty="0" err="1"/>
              <a:t>która</a:t>
            </a:r>
            <a:r>
              <a:rPr lang="en-US" sz="2600" cap="all" dirty="0"/>
              <a:t> </a:t>
            </a:r>
            <a:r>
              <a:rPr lang="en-US" sz="2600" cap="all" dirty="0" err="1"/>
              <a:t>była</a:t>
            </a:r>
            <a:r>
              <a:rPr lang="en-US" sz="2600" cap="all" dirty="0"/>
              <a:t> </a:t>
            </a:r>
            <a:r>
              <a:rPr lang="en-US" sz="2600" cap="all" dirty="0" err="1"/>
              <a:t>głową</a:t>
            </a:r>
            <a:r>
              <a:rPr lang="en-US" sz="2600" cap="all" dirty="0"/>
              <a:t> </a:t>
            </a:r>
            <a:r>
              <a:rPr lang="en-US" sz="2600" cap="all" dirty="0" err="1"/>
              <a:t>państwa</a:t>
            </a:r>
            <a:r>
              <a:rPr lang="en-US" sz="2600" cap="all" dirty="0"/>
              <a:t>. </a:t>
            </a:r>
            <a:r>
              <a:rPr lang="en-US" sz="2600" cap="all" dirty="0" err="1"/>
              <a:t>Jej</a:t>
            </a:r>
            <a:r>
              <a:rPr lang="en-US" sz="2600" cap="all" dirty="0"/>
              <a:t> </a:t>
            </a:r>
            <a:r>
              <a:rPr lang="en-US" sz="2600" cap="all" dirty="0" err="1"/>
              <a:t>panowanie</a:t>
            </a:r>
            <a:r>
              <a:rPr lang="en-US" sz="2600" cap="all" dirty="0"/>
              <a:t> </a:t>
            </a:r>
            <a:r>
              <a:rPr lang="en-US" sz="2600" cap="all" dirty="0" err="1"/>
              <a:t>trwało</a:t>
            </a:r>
            <a:r>
              <a:rPr lang="en-US" sz="2600" cap="all" dirty="0"/>
              <a:t> 70 </a:t>
            </a:r>
            <a:r>
              <a:rPr lang="en-US" sz="2600" cap="all" dirty="0" err="1"/>
              <a:t>lat</a:t>
            </a:r>
            <a:r>
              <a:rPr lang="en-US" sz="2600" cap="all" dirty="0"/>
              <a:t> </a:t>
            </a:r>
            <a:r>
              <a:rPr lang="en-US" sz="2600" cap="all" dirty="0" err="1"/>
              <a:t>i</a:t>
            </a:r>
            <a:r>
              <a:rPr lang="en-US" sz="2600" cap="all" dirty="0"/>
              <a:t> 214 </a:t>
            </a:r>
            <a:r>
              <a:rPr lang="en-US" sz="2600" cap="all" dirty="0" err="1"/>
              <a:t>dni</a:t>
            </a:r>
            <a:r>
              <a:rPr lang="en-US" sz="2600" cap="all" dirty="0"/>
              <a:t>. </a:t>
            </a:r>
            <a:r>
              <a:rPr lang="en-US" sz="2600" cap="all" dirty="0" err="1"/>
              <a:t>Swoje</a:t>
            </a:r>
            <a:r>
              <a:rPr lang="en-US" sz="2600" cap="all" dirty="0"/>
              <a:t> </a:t>
            </a:r>
            <a:r>
              <a:rPr lang="en-US" sz="2600" cap="all" dirty="0" err="1"/>
              <a:t>panowanie</a:t>
            </a:r>
            <a:r>
              <a:rPr lang="en-US" sz="2600" cap="all" dirty="0"/>
              <a:t> </a:t>
            </a:r>
            <a:r>
              <a:rPr lang="en-US" sz="2600" cap="all" dirty="0" err="1"/>
              <a:t>rozpoczęła</a:t>
            </a:r>
            <a:r>
              <a:rPr lang="en-US" sz="2600" cap="all" dirty="0"/>
              <a:t> 6 </a:t>
            </a:r>
            <a:r>
              <a:rPr lang="en-US" sz="2600" cap="all" dirty="0" err="1"/>
              <a:t>lutego</a:t>
            </a:r>
            <a:r>
              <a:rPr lang="en-US" sz="2600" cap="all" dirty="0"/>
              <a:t> 1952 </a:t>
            </a:r>
            <a:r>
              <a:rPr lang="en-US" sz="2600" cap="all" dirty="0" err="1"/>
              <a:t>roku</a:t>
            </a:r>
            <a:r>
              <a:rPr lang="en-US" sz="2600" cap="all" dirty="0"/>
              <a:t>.</a:t>
            </a:r>
            <a:br>
              <a:rPr lang="en-US" sz="2800" cap="all" dirty="0"/>
            </a:br>
            <a:endParaRPr lang="en-US" sz="2800" cap="all" dirty="0"/>
          </a:p>
        </p:txBody>
      </p:sp>
      <p:pic>
        <p:nvPicPr>
          <p:cNvPr id="2052" name="Picture 4" descr="Windsorowie zmienili nazwisko dynastii, by uciec od niemieckiego rodowodu -  Plejada.pl">
            <a:extLst>
              <a:ext uri="{FF2B5EF4-FFF2-40B4-BE49-F238E27FC236}">
                <a16:creationId xmlns:a16="http://schemas.microsoft.com/office/drawing/2014/main" id="{BB997A60-6758-5AE6-F2B5-A301A5C519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0" r="9861"/>
          <a:stretch/>
        </p:blipFill>
        <p:spPr bwMode="auto">
          <a:xfrm>
            <a:off x="20" y="10"/>
            <a:ext cx="6050260" cy="418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rzewo genealogiczne rodziny królewskiej. Jak wygląda kolejka do tronu? -  iPolska24">
            <a:extLst>
              <a:ext uri="{FF2B5EF4-FFF2-40B4-BE49-F238E27FC236}">
                <a16:creationId xmlns:a16="http://schemas.microsoft.com/office/drawing/2014/main" id="{3BD2446A-A47B-EF7E-7118-6AA4CB2AD2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" r="13639" b="-2"/>
          <a:stretch/>
        </p:blipFill>
        <p:spPr bwMode="auto">
          <a:xfrm>
            <a:off x="6141720" y="10"/>
            <a:ext cx="6050280" cy="418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Freeform: Shape 2062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446551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065" name="Freeform: Shape 2064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custDataLst>
      <p:tags r:id="rId1"/>
    </p:custDataLst>
    <p:extLst>
      <p:ext uri="{BB962C8B-B14F-4D97-AF65-F5344CB8AC3E}">
        <p14:creationId xmlns:p14="http://schemas.microsoft.com/office/powerpoint/2010/main" val="21011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23949">
        <p14:vortex dir="r"/>
      </p:transition>
    </mc:Choice>
    <mc:Fallback>
      <p:transition spd="slow" advTm="239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307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08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08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3083" name="Rectangle 3082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4DBC913-8B0A-2E34-82D6-B06647B1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2844" y="1453332"/>
            <a:ext cx="4035994" cy="39513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sz="3200" i="0" cap="all" dirty="0">
                <a:effectLst/>
              </a:rPr>
              <a:t>Królowa </a:t>
            </a:r>
            <a:r>
              <a:rPr lang="en-US" sz="3200" i="0" cap="all" dirty="0" err="1">
                <a:effectLst/>
              </a:rPr>
              <a:t>Elżbieta</a:t>
            </a:r>
            <a:r>
              <a:rPr lang="pl-PL" sz="3200" i="0" cap="all" dirty="0">
                <a:effectLst/>
              </a:rPr>
              <a:t> </a:t>
            </a:r>
            <a:r>
              <a:rPr lang="pl-PL" sz="3200" cap="all" dirty="0"/>
              <a:t>II</a:t>
            </a:r>
            <a:r>
              <a:rPr lang="en-US" sz="3200" i="0" cap="all" dirty="0">
                <a:effectLst/>
              </a:rPr>
              <a:t>  </a:t>
            </a:r>
            <a:br>
              <a:rPr lang="pl-PL" sz="3200" i="0" cap="all" dirty="0">
                <a:effectLst/>
              </a:rPr>
            </a:br>
            <a:r>
              <a:rPr lang="en-US" sz="3200" i="0" cap="all" dirty="0" err="1">
                <a:effectLst/>
              </a:rPr>
              <a:t>urodziła</a:t>
            </a:r>
            <a:r>
              <a:rPr lang="en-US" sz="3200" i="0" cap="all" dirty="0">
                <a:effectLst/>
              </a:rPr>
              <a:t> </a:t>
            </a:r>
            <a:r>
              <a:rPr lang="en-US" sz="3200" i="0" cap="all" dirty="0" err="1">
                <a:effectLst/>
              </a:rPr>
              <a:t>się</a:t>
            </a:r>
            <a:r>
              <a:rPr lang="en-US" sz="3200" i="0" cap="all" dirty="0">
                <a:effectLst/>
              </a:rPr>
              <a:t> </a:t>
            </a:r>
            <a:br>
              <a:rPr lang="pl-PL" sz="3200" i="0" cap="all" dirty="0">
                <a:effectLst/>
              </a:rPr>
            </a:br>
            <a:r>
              <a:rPr lang="en-US" sz="3200" cap="all" dirty="0"/>
              <a:t>21 </a:t>
            </a:r>
            <a:r>
              <a:rPr lang="en-US" sz="3200" cap="all" dirty="0" err="1"/>
              <a:t>kwietnia</a:t>
            </a:r>
            <a:r>
              <a:rPr lang="en-US" sz="3200" cap="all" dirty="0"/>
              <a:t> 1926 </a:t>
            </a:r>
            <a:r>
              <a:rPr lang="en-US" sz="3200" i="0" cap="all" dirty="0">
                <a:effectLst/>
              </a:rPr>
              <a:t>w </a:t>
            </a:r>
            <a:r>
              <a:rPr lang="en-US" sz="3200" i="0" strike="noStrike" cap="all" dirty="0" err="1">
                <a:effectLst/>
              </a:rPr>
              <a:t>Londynie</a:t>
            </a:r>
            <a:r>
              <a:rPr lang="pl-PL" sz="3200" i="0" strike="noStrike" cap="all" dirty="0">
                <a:effectLst/>
              </a:rPr>
              <a:t>.</a:t>
            </a:r>
            <a:r>
              <a:rPr lang="en-US" sz="3200" i="0" cap="all" dirty="0">
                <a:effectLst/>
              </a:rPr>
              <a:t> </a:t>
            </a:r>
            <a:r>
              <a:rPr lang="en-US" sz="3200" i="0" cap="all" dirty="0" err="1">
                <a:effectLst/>
              </a:rPr>
              <a:t>zmarła</a:t>
            </a:r>
            <a:r>
              <a:rPr lang="en-US" sz="3200" i="0" cap="all" dirty="0">
                <a:effectLst/>
              </a:rPr>
              <a:t> </a:t>
            </a:r>
            <a:r>
              <a:rPr lang="en-US" sz="3200" cap="all" dirty="0"/>
              <a:t>8 </a:t>
            </a:r>
            <a:r>
              <a:rPr lang="en-US" sz="3200" i="0" strike="noStrike" cap="all" dirty="0" err="1">
                <a:effectLst/>
              </a:rPr>
              <a:t>września</a:t>
            </a:r>
            <a:r>
              <a:rPr lang="en-US" sz="3200" i="0" strike="noStrike" cap="all" dirty="0">
                <a:effectLst/>
              </a:rPr>
              <a:t> 2022 </a:t>
            </a:r>
            <a:r>
              <a:rPr lang="en-US" sz="3200" i="0" cap="all" dirty="0">
                <a:effectLst/>
              </a:rPr>
              <a:t>w </a:t>
            </a:r>
            <a:r>
              <a:rPr lang="en-US" sz="3200" i="0" strike="noStrike" cap="all" dirty="0">
                <a:effectLst/>
              </a:rPr>
              <a:t>Balmoral</a:t>
            </a:r>
            <a:r>
              <a:rPr lang="pl-PL" sz="3200" i="0" strike="noStrike" cap="all" dirty="0">
                <a:effectLst/>
              </a:rPr>
              <a:t>.</a:t>
            </a:r>
            <a:r>
              <a:rPr lang="en-US" sz="3200" i="0" strike="noStrike" cap="all" dirty="0">
                <a:effectLst/>
              </a:rPr>
              <a:t> </a:t>
            </a:r>
            <a:endParaRPr lang="en-US" sz="3200" cap="all" dirty="0"/>
          </a:p>
        </p:txBody>
      </p:sp>
      <p:sp>
        <p:nvSpPr>
          <p:cNvPr id="3085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087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3074" name="Picture 2" descr="Edukacja królowej Elżbiety II - Bryk.pl">
            <a:extLst>
              <a:ext uri="{FF2B5EF4-FFF2-40B4-BE49-F238E27FC236}">
                <a16:creationId xmlns:a16="http://schemas.microsoft.com/office/drawing/2014/main" id="{04B3E1C9-A5DB-C8D5-809B-130EABA0BA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9023" y="1944014"/>
            <a:ext cx="5659222" cy="316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90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4077">
        <p14:shred/>
      </p:transition>
    </mc:Choice>
    <mc:Fallback>
      <p:transition spd="slow" advTm="140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2" name="Group 5141">
            <a:extLst>
              <a:ext uri="{FF2B5EF4-FFF2-40B4-BE49-F238E27FC236}">
                <a16:creationId xmlns:a16="http://schemas.microsoft.com/office/drawing/2014/main" id="{57500303-A207-4812-BEB9-51E132FEB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5143" name="Freeform 6">
              <a:extLst>
                <a:ext uri="{FF2B5EF4-FFF2-40B4-BE49-F238E27FC236}">
                  <a16:creationId xmlns:a16="http://schemas.microsoft.com/office/drawing/2014/main" id="{10118C91-C025-4776-BE95-E9926378E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5144" name="Freeform 6">
              <a:extLst>
                <a:ext uri="{FF2B5EF4-FFF2-40B4-BE49-F238E27FC236}">
                  <a16:creationId xmlns:a16="http://schemas.microsoft.com/office/drawing/2014/main" id="{339174D0-30E8-4BBF-BF81-5DDAC33C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5146" name="Rectangle 5145">
            <a:extLst>
              <a:ext uri="{FF2B5EF4-FFF2-40B4-BE49-F238E27FC236}">
                <a16:creationId xmlns:a16="http://schemas.microsoft.com/office/drawing/2014/main" id="{7BB74091-09FE-44AF-8325-7FE6E175F7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C77088-E876-F2EF-39C2-3DB859687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58" y="4736961"/>
            <a:ext cx="10720685" cy="9367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cap="all" dirty="0" err="1"/>
              <a:t>Koronacja</a:t>
            </a:r>
            <a:r>
              <a:rPr lang="en-US" sz="3000" cap="all" dirty="0"/>
              <a:t> </a:t>
            </a:r>
            <a:r>
              <a:rPr lang="en-US" sz="3000" cap="all" dirty="0" err="1"/>
              <a:t>królowej</a:t>
            </a:r>
            <a:r>
              <a:rPr lang="en-US" sz="3000" cap="all" dirty="0"/>
              <a:t> </a:t>
            </a:r>
            <a:r>
              <a:rPr lang="en-US" sz="3000" cap="all" dirty="0" err="1"/>
              <a:t>Elżbiety</a:t>
            </a:r>
            <a:r>
              <a:rPr lang="en-US" sz="3000" cap="all" dirty="0"/>
              <a:t> II </a:t>
            </a:r>
            <a:r>
              <a:rPr lang="en-US" sz="3000" cap="all" dirty="0" err="1"/>
              <a:t>odbyła</a:t>
            </a:r>
            <a:r>
              <a:rPr lang="en-US" sz="3000" cap="all" dirty="0"/>
              <a:t> </a:t>
            </a:r>
            <a:r>
              <a:rPr lang="en-US" sz="3000" cap="all" dirty="0" err="1"/>
              <a:t>się</a:t>
            </a:r>
            <a:r>
              <a:rPr lang="en-US" sz="3000" cap="all" dirty="0"/>
              <a:t> 2 </a:t>
            </a:r>
            <a:r>
              <a:rPr lang="en-US" sz="3000" cap="all" dirty="0" err="1"/>
              <a:t>czerwca</a:t>
            </a:r>
            <a:r>
              <a:rPr lang="en-US" sz="3000" cap="all" dirty="0"/>
              <a:t> 1953 </a:t>
            </a:r>
            <a:r>
              <a:rPr lang="en-US" sz="3000" cap="all" dirty="0" err="1"/>
              <a:t>roku</a:t>
            </a:r>
            <a:endParaRPr lang="en-US" sz="3000" cap="all" dirty="0"/>
          </a:p>
        </p:txBody>
      </p:sp>
      <p:pic>
        <p:nvPicPr>
          <p:cNvPr id="5124" name="Picture 4" descr="KRÓLOWA ELŻBIETA II - KSIĄŻĘ FILIP - ANGLIA - 11625951154 - oficjalne  archiwum Allegro">
            <a:extLst>
              <a:ext uri="{FF2B5EF4-FFF2-40B4-BE49-F238E27FC236}">
                <a16:creationId xmlns:a16="http://schemas.microsoft.com/office/drawing/2014/main" id="{D7183996-517D-F339-C71F-73D38C5BBE7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1" r="-1" b="38310"/>
          <a:stretch/>
        </p:blipFill>
        <p:spPr bwMode="auto">
          <a:xfrm>
            <a:off x="643466" y="911201"/>
            <a:ext cx="5130799" cy="300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Królowa Elżbieta II opowiedziała o koronacji | Wiadomości ze świata -  Gazeta.pl">
            <a:extLst>
              <a:ext uri="{FF2B5EF4-FFF2-40B4-BE49-F238E27FC236}">
                <a16:creationId xmlns:a16="http://schemas.microsoft.com/office/drawing/2014/main" id="{CFAFC6A5-49B0-7FE8-A5D4-EF445CF73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4" r="2" b="29299"/>
          <a:stretch/>
        </p:blipFill>
        <p:spPr bwMode="auto">
          <a:xfrm>
            <a:off x="6417733" y="911214"/>
            <a:ext cx="5130799" cy="300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8" name="Freeform: Shape 5147">
            <a:extLst>
              <a:ext uri="{FF2B5EF4-FFF2-40B4-BE49-F238E27FC236}">
                <a16:creationId xmlns:a16="http://schemas.microsoft.com/office/drawing/2014/main" id="{0F30CCEB-94C4-4F72-BA5A-9CEA85302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446551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150" name="Freeform: Shape 5149">
            <a:extLst>
              <a:ext uri="{FF2B5EF4-FFF2-40B4-BE49-F238E27FC236}">
                <a16:creationId xmlns:a16="http://schemas.microsoft.com/office/drawing/2014/main" id="{0DE1A94F-CC8B-4954-97A7-ADD4F300D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custDataLst>
      <p:tags r:id="rId1"/>
    </p:custDataLst>
    <p:extLst>
      <p:ext uri="{BB962C8B-B14F-4D97-AF65-F5344CB8AC3E}">
        <p14:creationId xmlns:p14="http://schemas.microsoft.com/office/powerpoint/2010/main" val="2187578374"/>
      </p:ext>
    </p:extLst>
  </p:cSld>
  <p:clrMapOvr>
    <a:masterClrMapping/>
  </p:clrMapOvr>
  <p:transition spd="slow" advTm="10666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1" name="Group 6150">
            <a:extLst>
              <a:ext uri="{FF2B5EF4-FFF2-40B4-BE49-F238E27FC236}">
                <a16:creationId xmlns:a16="http://schemas.microsoft.com/office/drawing/2014/main" id="{9D9D6BF1-DFF2-4526-9D13-BF339D8C4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6152" name="Freeform 6">
              <a:extLst>
                <a:ext uri="{FF2B5EF4-FFF2-40B4-BE49-F238E27FC236}">
                  <a16:creationId xmlns:a16="http://schemas.microsoft.com/office/drawing/2014/main" id="{A54D4DB6-FB18-4CAE-8905-E0053C925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6153" name="Freeform 6">
              <a:extLst>
                <a:ext uri="{FF2B5EF4-FFF2-40B4-BE49-F238E27FC236}">
                  <a16:creationId xmlns:a16="http://schemas.microsoft.com/office/drawing/2014/main" id="{1DBD6488-9429-4FFA-8AE8-C4022C39B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6155" name="Rectangle 6154">
            <a:extLst>
              <a:ext uri="{FF2B5EF4-FFF2-40B4-BE49-F238E27FC236}">
                <a16:creationId xmlns:a16="http://schemas.microsoft.com/office/drawing/2014/main" id="{2D170B9C-85A5-4673-981C-DDDBAC51F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Znalezione obrazy dla zapytania królowa elżbieta ii ciekawostki">
            <a:extLst>
              <a:ext uri="{FF2B5EF4-FFF2-40B4-BE49-F238E27FC236}">
                <a16:creationId xmlns:a16="http://schemas.microsoft.com/office/drawing/2014/main" id="{7595423F-DDCA-E29C-B446-DA89AE18A3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3" r="1" b="1"/>
          <a:stretch/>
        </p:blipFill>
        <p:spPr bwMode="auto">
          <a:xfrm>
            <a:off x="20" y="10"/>
            <a:ext cx="49662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7" name="Freeform 6">
            <a:extLst>
              <a:ext uri="{FF2B5EF4-FFF2-40B4-BE49-F238E27FC236}">
                <a16:creationId xmlns:a16="http://schemas.microsoft.com/office/drawing/2014/main" id="{1C82216A-4221-434A-B11C-7E13B4A1F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A83A0AB-ABC1-6595-6F95-41851A77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8004" y="1480930"/>
            <a:ext cx="5607908" cy="32543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7000" dirty="0" err="1"/>
              <a:t>Ciekawostki</a:t>
            </a:r>
            <a:r>
              <a:rPr lang="en-US" sz="7000" dirty="0"/>
              <a:t> o </a:t>
            </a:r>
            <a:r>
              <a:rPr lang="en-US" sz="7000" dirty="0" err="1"/>
              <a:t>Elżbiecie</a:t>
            </a:r>
            <a:r>
              <a:rPr lang="en-US" sz="7000" dirty="0"/>
              <a:t> </a:t>
            </a:r>
            <a:r>
              <a:rPr lang="pl-PL" sz="7000" dirty="0"/>
              <a:t>Ii</a:t>
            </a:r>
            <a:endParaRPr lang="en-US" sz="70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73C17A-73E0-D02A-596D-BCD5A572E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8006" y="4804850"/>
            <a:ext cx="5607906" cy="108623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3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271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Tm="3634">
        <p15:prstTrans prst="origami"/>
      </p:transition>
    </mc:Choice>
    <mc:Fallback>
      <p:transition spd="slow" advTm="363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5" name="Group 7174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7176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177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7179" name="Rectangle 7178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DCD158-A3F7-33A2-7AE4-D1F29526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9683" y="1794208"/>
            <a:ext cx="4039805" cy="32695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742950" indent="-742950" algn="ctr"/>
            <a:r>
              <a:rPr lang="pl-PL" sz="4200" cap="all" dirty="0"/>
              <a:t>1. </a:t>
            </a:r>
            <a:r>
              <a:rPr lang="en-US" sz="4200" cap="all" dirty="0" err="1"/>
              <a:t>Królowa</a:t>
            </a:r>
            <a:r>
              <a:rPr lang="en-US" sz="4200" cap="all" dirty="0"/>
              <a:t> </a:t>
            </a:r>
            <a:r>
              <a:rPr lang="en-US" sz="4200" cap="all" dirty="0" err="1"/>
              <a:t>miała</a:t>
            </a:r>
            <a:r>
              <a:rPr lang="en-US" sz="4200" cap="all" dirty="0"/>
              <a:t>, </a:t>
            </a:r>
            <a:r>
              <a:rPr lang="en-US" sz="4200" cap="all" dirty="0" err="1"/>
              <a:t>aż</a:t>
            </a:r>
            <a:r>
              <a:rPr lang="en-US" sz="4200" cap="all" dirty="0"/>
              <a:t> 30 </a:t>
            </a:r>
            <a:r>
              <a:rPr lang="en-US" sz="4200" cap="all" dirty="0" err="1"/>
              <a:t>psów</a:t>
            </a:r>
            <a:r>
              <a:rPr lang="en-US" sz="4200" cap="all" dirty="0"/>
              <a:t> </a:t>
            </a:r>
            <a:r>
              <a:rPr lang="en-US" sz="4200" cap="all" dirty="0" err="1"/>
              <a:t>rasy</a:t>
            </a:r>
            <a:r>
              <a:rPr lang="en-US" sz="4200" cap="all" dirty="0"/>
              <a:t> Corgi </a:t>
            </a:r>
          </a:p>
        </p:txBody>
      </p:sp>
      <p:sp>
        <p:nvSpPr>
          <p:cNvPr id="7181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183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170" name="Picture 2" descr="UKOCHANE PSY KRÓLOWEJ ELŻBIETY II">
            <a:extLst>
              <a:ext uri="{FF2B5EF4-FFF2-40B4-BE49-F238E27FC236}">
                <a16:creationId xmlns:a16="http://schemas.microsoft.com/office/drawing/2014/main" id="{396ED6F2-CCBD-1B14-1AC1-BB3BD8D19D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9023" y="1944014"/>
            <a:ext cx="5659222" cy="316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79769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7437">
        <p15:prstTrans prst="airplane"/>
      </p:transition>
    </mc:Choice>
    <mc:Fallback>
      <p:transition spd="slow" advTm="74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9" name="Group 819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820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20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8203" name="Rectangle 8202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F1CA150-2E27-BF2D-6BD7-C211B71C0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6895" y="1562582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400" cap="all" dirty="0"/>
              <a:t>2. </a:t>
            </a:r>
            <a:r>
              <a:rPr lang="en-US" sz="2400" cap="all" dirty="0" err="1"/>
              <a:t>Królowa</a:t>
            </a:r>
            <a:r>
              <a:rPr lang="en-US" sz="2400" cap="all" dirty="0"/>
              <a:t> </a:t>
            </a:r>
            <a:r>
              <a:rPr lang="en-US" sz="2400" cap="all" dirty="0" err="1"/>
              <a:t>odbyła</a:t>
            </a:r>
            <a:r>
              <a:rPr lang="en-US" sz="2400" cap="all" dirty="0"/>
              <a:t> 250 </a:t>
            </a:r>
            <a:r>
              <a:rPr lang="en-US" sz="2400" cap="all" dirty="0" err="1"/>
              <a:t>podróży</a:t>
            </a:r>
            <a:r>
              <a:rPr lang="en-US" sz="2400" cap="all" dirty="0"/>
              <a:t> w </a:t>
            </a:r>
            <a:r>
              <a:rPr lang="en-US" sz="2400" cap="all" dirty="0" err="1"/>
              <a:t>tym</a:t>
            </a:r>
            <a:r>
              <a:rPr lang="en-US" sz="2400" cap="all" dirty="0"/>
              <a:t> </a:t>
            </a:r>
            <a:r>
              <a:rPr lang="en-US" sz="2400" cap="all" dirty="0" err="1"/>
              <a:t>odwiedziła</a:t>
            </a:r>
            <a:r>
              <a:rPr lang="en-US" sz="2400" cap="all" dirty="0"/>
              <a:t> 115 </a:t>
            </a:r>
            <a:r>
              <a:rPr lang="en-US" sz="2400" cap="all" dirty="0" err="1"/>
              <a:t>państw</a:t>
            </a:r>
            <a:r>
              <a:rPr lang="en-US" sz="2400" cap="all" dirty="0"/>
              <a:t>. W </a:t>
            </a:r>
            <a:r>
              <a:rPr lang="en-US" sz="2400" cap="all" dirty="0" err="1"/>
              <a:t>tych</a:t>
            </a:r>
            <a:r>
              <a:rPr lang="en-US" sz="2400" cap="all" dirty="0"/>
              <a:t> </a:t>
            </a:r>
            <a:r>
              <a:rPr lang="en-US" sz="2400" cap="all" dirty="0" err="1"/>
              <a:t>państwach</a:t>
            </a:r>
            <a:r>
              <a:rPr lang="en-US" sz="2400" cap="all" dirty="0"/>
              <a:t> </a:t>
            </a:r>
            <a:r>
              <a:rPr lang="pl-PL" sz="2400" cap="all" dirty="0"/>
              <a:t>znalazła się</a:t>
            </a:r>
            <a:r>
              <a:rPr lang="en-US" sz="2400" cap="all" dirty="0"/>
              <a:t> </a:t>
            </a:r>
            <a:r>
              <a:rPr lang="en-US" sz="2400" cap="all" dirty="0" err="1"/>
              <a:t>też</a:t>
            </a:r>
            <a:r>
              <a:rPr lang="en-US" sz="2400" cap="all" dirty="0"/>
              <a:t> Polska. </a:t>
            </a:r>
            <a:r>
              <a:rPr lang="en-US" sz="2400" cap="all" dirty="0" err="1"/>
              <a:t>Królowa</a:t>
            </a:r>
            <a:r>
              <a:rPr lang="en-US" sz="2400" cap="all" dirty="0"/>
              <a:t> </a:t>
            </a:r>
            <a:r>
              <a:rPr lang="en-US" sz="2400" cap="all" dirty="0" err="1"/>
              <a:t>odwiedziła</a:t>
            </a:r>
            <a:r>
              <a:rPr lang="en-US" sz="2400" cap="all" dirty="0"/>
              <a:t> </a:t>
            </a:r>
            <a:r>
              <a:rPr lang="en-US" sz="2400" cap="all" dirty="0" err="1"/>
              <a:t>nasz</a:t>
            </a:r>
            <a:r>
              <a:rPr lang="en-US" sz="2400" cap="all" dirty="0"/>
              <a:t> </a:t>
            </a:r>
            <a:r>
              <a:rPr lang="en-US" sz="2400" cap="all" dirty="0" err="1"/>
              <a:t>kraj</a:t>
            </a:r>
            <a:r>
              <a:rPr lang="en-US" sz="2400" cap="all" dirty="0"/>
              <a:t> w 1996 </a:t>
            </a:r>
            <a:r>
              <a:rPr lang="en-US" sz="2400" cap="all" dirty="0" err="1"/>
              <a:t>roku</a:t>
            </a:r>
            <a:endParaRPr lang="en-US" sz="2400" cap="all" dirty="0"/>
          </a:p>
        </p:txBody>
      </p:sp>
      <p:sp>
        <p:nvSpPr>
          <p:cNvPr id="8205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207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8194" name="Picture 2" descr="Elżbieta II w podróży: Niecodzienne nawyki królowej">
            <a:extLst>
              <a:ext uri="{FF2B5EF4-FFF2-40B4-BE49-F238E27FC236}">
                <a16:creationId xmlns:a16="http://schemas.microsoft.com/office/drawing/2014/main" id="{B6BEACF5-8B49-55C0-D285-7C333B115F2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9023" y="1748841"/>
            <a:ext cx="5659222" cy="355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0411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8909">
        <p14:ripple/>
      </p:transition>
    </mc:Choice>
    <mc:Fallback>
      <p:transition spd="slow" advTm="189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theme1.xml><?xml version="1.0" encoding="utf-8"?>
<a:theme xmlns:a="http://schemas.openxmlformats.org/drawingml/2006/main" name="Przycinanie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224</TotalTime>
  <Words>208</Words>
  <Application>Microsoft Office PowerPoint</Application>
  <PresentationFormat>Panoramiczny</PresentationFormat>
  <Paragraphs>19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Baguet Script</vt:lpstr>
      <vt:lpstr>Franklin Gothic Book</vt:lpstr>
      <vt:lpstr>Przycinanie</vt:lpstr>
      <vt:lpstr>Elżbieta II – 70 lat  panowania </vt:lpstr>
      <vt:lpstr>Królowa Elżbieta II w 1947 roku wraz z księciem Filipem złożyli przysięgę małżeńską. Małżeństwem byli przez 73 lata.</vt:lpstr>
      <vt:lpstr>Prezentacja programu PowerPoint</vt:lpstr>
      <vt:lpstr>Królowa Elżbieta II pochodziła z dynastii Windsorów. Jest najdłużej panującą kobietą w historii, która była głową państwa. Jej panowanie trwało 70 lat i 214 dni. Swoje panowanie rozpoczęła 6 lutego 1952 roku. </vt:lpstr>
      <vt:lpstr>Królowa Elżbieta II   urodziła się  21 kwietnia 1926 w Londynie. zmarła 8 września 2022 w Balmoral. </vt:lpstr>
      <vt:lpstr>Koronacja królowej Elżbiety II odbyła się 2 czerwca 1953 roku</vt:lpstr>
      <vt:lpstr>Ciekawostki o Elżbiecie Ii</vt:lpstr>
      <vt:lpstr>1. Królowa miała, aż 30 psów rasy Corgi </vt:lpstr>
      <vt:lpstr>2. Królowa odbyła 250 podróży w tym odwiedziła 115 państw. W tych państwach znalazła się też Polska. Królowa odwiedziła nasz kraj w 1996 roku</vt:lpstr>
      <vt:lpstr>3. Elżbieta II przetrwała 14 prezydentów USA oraz 15 brytyjskich premierów podczas 70 lat swojego panowania </vt:lpstr>
      <vt:lpstr>4. Królowa miała nauczanie domowe, czyli nigdy nie chodziła do szkoły.</vt:lpstr>
      <vt:lpstr>5. Królowa Elżbieta II płynnie mówiła po francusku</vt:lpstr>
      <vt:lpstr>6. W ponad 100 filmach  i serialach odgrywano postać królowej Elżbiety II</vt:lpstr>
      <vt:lpstr>Koniec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Elżbieta II – 70lat  panowania </dc:title>
  <dc:creator>Martyna Rżysko</dc:creator>
  <cp:lastModifiedBy>Martyna Rżysko</cp:lastModifiedBy>
  <cp:revision>3</cp:revision>
  <dcterms:created xsi:type="dcterms:W3CDTF">2022-11-30T18:22:49Z</dcterms:created>
  <dcterms:modified xsi:type="dcterms:W3CDTF">2022-12-05T18:49:10Z</dcterms:modified>
</cp:coreProperties>
</file>