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Základné formy podnikania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Charakteristika podniku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Podnik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Je </a:t>
            </a:r>
            <a:r>
              <a:rPr lang="sk-SK" b="1" dirty="0" smtClean="0"/>
              <a:t>samostatná  hospodárska jednotka</a:t>
            </a:r>
            <a:r>
              <a:rPr lang="sk-SK" dirty="0" smtClean="0"/>
              <a:t>, ktorá využívaním výrobných faktorov </a:t>
            </a:r>
            <a:r>
              <a:rPr lang="sk-SK" b="1" dirty="0" smtClean="0"/>
              <a:t>vyrába </a:t>
            </a:r>
            <a:r>
              <a:rPr lang="sk-SK" dirty="0" smtClean="0"/>
              <a:t>výrobky alebo poskytuje služby určené na predaj.</a:t>
            </a:r>
          </a:p>
          <a:p>
            <a:r>
              <a:rPr lang="sk-SK" dirty="0" smtClean="0"/>
              <a:t>Je to </a:t>
            </a:r>
            <a:r>
              <a:rPr lang="sk-SK" b="1" dirty="0" smtClean="0"/>
              <a:t>súhrn hmotných, nehmotných a osobných </a:t>
            </a:r>
            <a:r>
              <a:rPr lang="sk-SK" dirty="0" smtClean="0"/>
              <a:t>zložiek podnikania, ktoré zabezpečujú činnosť podniku:</a:t>
            </a:r>
          </a:p>
          <a:p>
            <a:pPr>
              <a:buNone/>
            </a:pPr>
            <a:r>
              <a:rPr lang="sk-SK" dirty="0" smtClean="0"/>
              <a:t>	- hmotné zložky: fyzický kapitál, majetkové práva</a:t>
            </a:r>
          </a:p>
          <a:p>
            <a:pPr>
              <a:buNone/>
            </a:pPr>
            <a:r>
              <a:rPr lang="sk-SK" dirty="0" smtClean="0"/>
              <a:t>	- nehmotné: obchodné meno, postavenie na trhu,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...</a:t>
            </a:r>
          </a:p>
          <a:p>
            <a:pPr>
              <a:buNone/>
            </a:pPr>
            <a:r>
              <a:rPr lang="sk-SK" dirty="0" smtClean="0"/>
              <a:t>	- osobné: štruktúra a kvalifikácia zamestnancov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Právne normy upravujúce podnikanie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Obchodný zákonník </a:t>
            </a:r>
            <a:r>
              <a:rPr lang="sk-SK" dirty="0" smtClean="0"/>
              <a:t>/zákon 513/1991 Zb. v znení neskorších predpisov/ - upravuje postavenie podnikov, záväzky , vzťahy súvisiace s podnikaním, účtovníctvo, obch. register, atď.</a:t>
            </a:r>
          </a:p>
          <a:p>
            <a:r>
              <a:rPr lang="sk-SK" b="1" dirty="0" smtClean="0"/>
              <a:t>Živnostenský zákon </a:t>
            </a:r>
            <a:r>
              <a:rPr lang="sk-SK" dirty="0" smtClean="0"/>
              <a:t>/Zákon o živnostenskom podnikaní č.455/1991 Zb. v znení neskorších predpisov/ - upravuje podmienky živnostenského podnikania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Podnikanie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je sústavná </a:t>
            </a:r>
            <a:r>
              <a:rPr lang="sk-SK" dirty="0" smtClean="0"/>
              <a:t>činnosť, ktorú podnikateľ vykonáva </a:t>
            </a:r>
            <a:r>
              <a:rPr lang="sk-SK" b="1" dirty="0" smtClean="0"/>
              <a:t>samostatne, pod vlastným menom a na vlastnú zodpovednosť </a:t>
            </a:r>
            <a:r>
              <a:rPr lang="sk-SK" dirty="0" smtClean="0"/>
              <a:t>s cieľom dosiahnuť zisk.</a:t>
            </a:r>
          </a:p>
          <a:p>
            <a:r>
              <a:rPr lang="sk-SK" dirty="0" smtClean="0"/>
              <a:t>Podnikaním nie je: </a:t>
            </a:r>
          </a:p>
          <a:p>
            <a:pPr>
              <a:buFontTx/>
              <a:buChar char="-"/>
            </a:pPr>
            <a:r>
              <a:rPr lang="sk-SK" dirty="0" smtClean="0"/>
              <a:t>príležitostná zárobková činnosť, </a:t>
            </a:r>
          </a:p>
          <a:p>
            <a:pPr>
              <a:buFontTx/>
              <a:buChar char="-"/>
            </a:pPr>
            <a:r>
              <a:rPr lang="sk-SK" dirty="0" smtClean="0"/>
              <a:t>ak za podnik rozhoduje niekto iný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Cieľ podnikania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Prvoradým cieľom je dosiahnutie čo najvyššieho </a:t>
            </a:r>
            <a:r>
              <a:rPr lang="sk-SK" b="1" dirty="0" smtClean="0"/>
              <a:t>zisku</a:t>
            </a:r>
            <a:r>
              <a:rPr lang="sk-SK" dirty="0" smtClean="0"/>
              <a:t>, čo znamená aj zväčšenie kapitálu.</a:t>
            </a:r>
          </a:p>
          <a:p>
            <a:r>
              <a:rPr lang="sk-SK" dirty="0" smtClean="0"/>
              <a:t>Zisk môže dosiahnuť vtedy, keď svojou činnosťou  uspokojuje potreby ľudí – spotrebiteľov  a za predané výrobky </a:t>
            </a:r>
            <a:r>
              <a:rPr lang="sk-SK" b="1" dirty="0" smtClean="0"/>
              <a:t>získa viac peňazí </a:t>
            </a:r>
            <a:r>
              <a:rPr lang="sk-SK" dirty="0" smtClean="0"/>
              <a:t>ako vložil do ich výroby.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Kto môže podnikať?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u="sng" dirty="0" smtClean="0"/>
              <a:t>Fyzická osoba  </a:t>
            </a:r>
            <a:r>
              <a:rPr lang="sk-SK" dirty="0" smtClean="0"/>
              <a:t>je každý človek ako nositeľ práv a povinností.  Spôsobilosť na práva a povinnosti vzniká narodením a zaniká smrťou človeka. Spôsobilosť občana na právne úkony vzniká dovŕšením plnoletosti (18 rokov).</a:t>
            </a:r>
          </a:p>
          <a:p>
            <a:r>
              <a:rPr lang="sk-SK" b="1" u="sng" dirty="0" smtClean="0"/>
              <a:t>Právnická osoba </a:t>
            </a:r>
            <a:r>
              <a:rPr lang="sk-SK" dirty="0" smtClean="0"/>
              <a:t>je každý subjekt, ktorý má práva a povinnosti a nie je fyzickou osobou. Právnická osoba vzniká dňom zápisu do obchodného alebo iného zákonom určeného registra.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Obchodný register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</a:t>
            </a:r>
            <a:r>
              <a:rPr lang="sk-SK" b="1" dirty="0" smtClean="0"/>
              <a:t>verejný zoznam</a:t>
            </a:r>
            <a:r>
              <a:rPr lang="sk-SK" dirty="0" smtClean="0"/>
              <a:t>, do ktorého sa zapisujú údaje týkajúce sa podnikateľských subjektov: názov, sídlo, predmet podnikania, právna forma, identifikačné číslo IČO, a pod.</a:t>
            </a:r>
          </a:p>
          <a:p>
            <a:r>
              <a:rPr lang="sk-SK" dirty="0" smtClean="0"/>
              <a:t>Obchodný register vedie každý </a:t>
            </a:r>
            <a:r>
              <a:rPr lang="sk-SK" b="1" dirty="0" smtClean="0"/>
              <a:t>okresný súd </a:t>
            </a:r>
            <a:r>
              <a:rPr lang="sk-SK" dirty="0" smtClean="0"/>
              <a:t>pre podniky , ktoré majú sídlo v jeho obvode. 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sk-SK" b="1" dirty="0" smtClean="0"/>
              <a:t>Samostatnosť podnikov: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Ekonomická</a:t>
            </a:r>
            <a:r>
              <a:rPr lang="sk-SK" dirty="0" smtClean="0"/>
              <a:t> - štát nezasahuje do činnosti podnikov, len legislatívne určuje pravidlá, ktorými sa riadi podnikanie.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/>
              <a:t>Podnik si určuje formu podnikania, sídlo, predmet činnosti, rozdelenie zisku, s kým bude podnikať a pod.</a:t>
            </a:r>
          </a:p>
          <a:p>
            <a:r>
              <a:rPr lang="sk-SK" b="1" dirty="0" smtClean="0"/>
              <a:t>Majetková</a:t>
            </a:r>
            <a:r>
              <a:rPr lang="sk-SK" dirty="0" smtClean="0"/>
              <a:t> – podmienkou podnikania je dostatočne veľký kapitál, získava sa z vlastných zdrojov (úspory) alebo z cudzích (úvery).</a:t>
            </a:r>
          </a:p>
          <a:p>
            <a:r>
              <a:rPr lang="sk-SK" b="1" dirty="0" smtClean="0"/>
              <a:t>Právna</a:t>
            </a:r>
            <a:r>
              <a:rPr lang="sk-SK" dirty="0" smtClean="0"/>
              <a:t> – právo podnikateľov uzatvárať zmluvy s inými subjektmi vo vlastnom mene a na vlastnú zodpovednosť.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313</Words>
  <Application>Microsoft Office PowerPoint</Application>
  <PresentationFormat>Prezentácia na obrazovke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Mestský</vt:lpstr>
      <vt:lpstr>Základné formy podnikania</vt:lpstr>
      <vt:lpstr>Podnik</vt:lpstr>
      <vt:lpstr>Právne normy upravujúce podnikanie</vt:lpstr>
      <vt:lpstr>Podnikanie</vt:lpstr>
      <vt:lpstr>Cieľ podnikania</vt:lpstr>
      <vt:lpstr>Kto môže podnikať?</vt:lpstr>
      <vt:lpstr>Obchodný register</vt:lpstr>
      <vt:lpstr>Samostatnosť podnikov: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formy podnikania</dc:title>
  <dc:creator>2010</dc:creator>
  <cp:lastModifiedBy>2010</cp:lastModifiedBy>
  <cp:revision>14</cp:revision>
  <dcterms:created xsi:type="dcterms:W3CDTF">2012-01-17T09:01:15Z</dcterms:created>
  <dcterms:modified xsi:type="dcterms:W3CDTF">2012-01-17T11:04:34Z</dcterms:modified>
</cp:coreProperties>
</file>