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8" r:id="rId2"/>
    <p:sldId id="257" r:id="rId3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ójkąt prostokątny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ytuł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7" name="Podtytuł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grpSp>
        <p:nvGrpSpPr>
          <p:cNvPr id="2" name="Grup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Dowolny kształt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Dowolny kształt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Dowolny kształt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Łącznik prosty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Symbol zastępczy daty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D60D43F-A623-472E-9420-DE9321E4B9C7}" type="datetimeFigureOut">
              <a:rPr lang="pl-PL" smtClean="0"/>
              <a:pPr/>
              <a:t>21.03.2023</a:t>
            </a:fld>
            <a:endParaRPr lang="pl-PL"/>
          </a:p>
        </p:txBody>
      </p:sp>
      <p:sp>
        <p:nvSpPr>
          <p:cNvPr id="19" name="Symbol zastępczy stopki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27" name="Symbol zastępczy numeru slajd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FB94C33-C7C5-41B9-AE30-02057C2DB46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60D43F-A623-472E-9420-DE9321E4B9C7}" type="datetimeFigureOut">
              <a:rPr lang="pl-PL" smtClean="0"/>
              <a:pPr/>
              <a:t>21.03.2023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FB94C33-C7C5-41B9-AE30-02057C2DB46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60D43F-A623-472E-9420-DE9321E4B9C7}" type="datetimeFigureOut">
              <a:rPr lang="pl-PL" smtClean="0"/>
              <a:pPr/>
              <a:t>21.03.2023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FB94C33-C7C5-41B9-AE30-02057C2DB46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60D43F-A623-472E-9420-DE9321E4B9C7}" type="datetimeFigureOut">
              <a:rPr lang="pl-PL" smtClean="0"/>
              <a:pPr/>
              <a:t>21.03.2023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FB94C33-C7C5-41B9-AE30-02057C2DB464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7" name="Tytuł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60D43F-A623-472E-9420-DE9321E4B9C7}" type="datetimeFigureOut">
              <a:rPr lang="pl-PL" smtClean="0"/>
              <a:pPr/>
              <a:t>21.03.2023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FB94C33-C7C5-41B9-AE30-02057C2DB464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7" name="Pag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Pag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60D43F-A623-472E-9420-DE9321E4B9C7}" type="datetimeFigureOut">
              <a:rPr lang="pl-PL" smtClean="0"/>
              <a:pPr/>
              <a:t>21.03.2023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FB94C33-C7C5-41B9-AE30-02057C2DB464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Tytuł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60D43F-A623-472E-9420-DE9321E4B9C7}" type="datetimeFigureOut">
              <a:rPr lang="pl-PL" smtClean="0"/>
              <a:pPr/>
              <a:t>21.03.2023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FB94C33-C7C5-41B9-AE30-02057C2DB46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60D43F-A623-472E-9420-DE9321E4B9C7}" type="datetimeFigureOut">
              <a:rPr lang="pl-PL" smtClean="0"/>
              <a:pPr/>
              <a:t>21.03.2023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FB94C33-C7C5-41B9-AE30-02057C2DB464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6" name="Tytuł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60D43F-A623-472E-9420-DE9321E4B9C7}" type="datetimeFigureOut">
              <a:rPr lang="pl-PL" smtClean="0"/>
              <a:pPr/>
              <a:t>21.03.2023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FB94C33-C7C5-41B9-AE30-02057C2DB46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0D60D43F-A623-472E-9420-DE9321E4B9C7}" type="datetimeFigureOut">
              <a:rPr lang="pl-PL" smtClean="0"/>
              <a:pPr/>
              <a:t>21.03.2023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FB94C33-C7C5-41B9-AE30-02057C2DB46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D60D43F-A623-472E-9420-DE9321E4B9C7}" type="datetimeFigureOut">
              <a:rPr lang="pl-PL" smtClean="0"/>
              <a:pPr/>
              <a:t>21.03.2023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FB94C33-C7C5-41B9-AE30-02057C2DB464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8" name="Dowolny kształt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Dowolny kształt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rójkąt prostokątny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Łącznik prosty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Pag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Pag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owolny kształt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Dowolny kształt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rójkąt prostokątny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Łącznik prosty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ymbol zastępczy tytułu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0" name="Symbol zastępczy tekstu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0D60D43F-A623-472E-9420-DE9321E4B9C7}" type="datetimeFigureOut">
              <a:rPr lang="pl-PL" smtClean="0"/>
              <a:pPr/>
              <a:t>21.03.2023</a:t>
            </a:fld>
            <a:endParaRPr lang="pl-PL"/>
          </a:p>
        </p:txBody>
      </p:sp>
      <p:sp>
        <p:nvSpPr>
          <p:cNvPr id="22" name="Symbol zastępczy stopki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0FB94C33-C7C5-41B9-AE30-02057C2DB464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1285861"/>
            <a:ext cx="7772400" cy="2296502"/>
          </a:xfrm>
        </p:spPr>
        <p:txBody>
          <a:bodyPr>
            <a:normAutofit/>
          </a:bodyPr>
          <a:lstStyle/>
          <a:p>
            <a:r>
              <a:rPr lang="pl-PL" dirty="0" smtClean="0"/>
              <a:t>Uczniowie klas 1-3 opracowali Kodeks Młodego Ekologa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smtClean="0"/>
              <a:t>Młodzi Ekolodzy</a:t>
            </a:r>
            <a:endParaRPr lang="pl-PL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Nauczyciel\Desktop\szkoła przyjazna środowisku\III B\ZASADY EKOLOGA\20221019_094420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412776"/>
            <a:ext cx="3302496" cy="2476872"/>
          </a:xfrm>
          <a:prstGeom prst="rect">
            <a:avLst/>
          </a:prstGeom>
          <a:noFill/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Szkolny Kodeks </a:t>
            </a:r>
            <a:r>
              <a:rPr lang="pl-PL" dirty="0" smtClean="0"/>
              <a:t>Ekologa</a:t>
            </a:r>
            <a:endParaRPr lang="pl-PL" dirty="0"/>
          </a:p>
        </p:txBody>
      </p:sp>
      <p:pic>
        <p:nvPicPr>
          <p:cNvPr id="1030" name="Picture 6" descr="C:\Users\Nauczyciel\Desktop\szkoła przyjazna środowisku\III B\ZASADY EKOLOGA\20221209_11254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8024" y="1268760"/>
            <a:ext cx="3383795" cy="4896544"/>
          </a:xfrm>
          <a:prstGeom prst="rect">
            <a:avLst/>
          </a:prstGeom>
          <a:noFill/>
        </p:spPr>
      </p:pic>
      <p:pic>
        <p:nvPicPr>
          <p:cNvPr id="1031" name="Picture 7" descr="C:\Users\Nauczyciel\Desktop\szkoła przyjazna środowisku\III B\ZASADY EKOLOGA\20221019_094425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19672" y="3567118"/>
            <a:ext cx="2520280" cy="30987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">
  <a:themeElements>
    <a:clrScheme name="Hol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Hol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Hol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</TotalTime>
  <Words>12</Words>
  <Application>Microsoft Office PowerPoint</Application>
  <PresentationFormat>Pokaz na ekranie (4:3)</PresentationFormat>
  <Paragraphs>3</Paragraphs>
  <Slides>2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</vt:i4>
      </vt:variant>
    </vt:vector>
  </HeadingPairs>
  <TitlesOfParts>
    <vt:vector size="3" baseType="lpstr">
      <vt:lpstr>Hol</vt:lpstr>
      <vt:lpstr>Uczniowie klas 1-3 opracowali Kodeks Młodego Ekologa</vt:lpstr>
      <vt:lpstr>Szkolny Kodeks Ekologa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Klasowy Kodeks Ekologa</dc:title>
  <dc:creator>Nauczyciel</dc:creator>
  <cp:lastModifiedBy>Mariola</cp:lastModifiedBy>
  <cp:revision>3</cp:revision>
  <dcterms:created xsi:type="dcterms:W3CDTF">2023-03-21T10:05:48Z</dcterms:created>
  <dcterms:modified xsi:type="dcterms:W3CDTF">2023-03-21T11:56:52Z</dcterms:modified>
</cp:coreProperties>
</file>