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42C6DD-75DB-4568-BF20-F11A882C7C50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F944A1-CBED-404E-9C33-2F81E430323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Sprzątanie Świata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21.04.2023 r.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Mariola\Desktop\S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1928826" cy="3214709"/>
          </a:xfrm>
          <a:prstGeom prst="rect">
            <a:avLst/>
          </a:prstGeom>
          <a:noFill/>
        </p:spPr>
      </p:pic>
      <p:pic>
        <p:nvPicPr>
          <p:cNvPr id="1031" name="Picture 7" descr="C:\Users\Mariola\Desktop\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264" y="1600201"/>
            <a:ext cx="2336013" cy="311468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Uczniowie Szkoły Podstawowej nr 3 im. Tadeusza Kościuszki w Bartoszycach włączyli się w akcję „Sprzątania Świata”  z okazji „Międzynarodowego Dnia Ziemi”</a:t>
            </a:r>
            <a:endParaRPr lang="pl-PL" sz="2000" dirty="0"/>
          </a:p>
        </p:txBody>
      </p:sp>
      <p:pic>
        <p:nvPicPr>
          <p:cNvPr id="1034" name="Picture 10" descr="C:\Users\Mariola\Desktop\S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78827" y="3286124"/>
            <a:ext cx="2464596" cy="3286128"/>
          </a:xfrm>
          <a:prstGeom prst="rect">
            <a:avLst/>
          </a:prstGeom>
          <a:noFill/>
        </p:spPr>
      </p:pic>
      <p:pic>
        <p:nvPicPr>
          <p:cNvPr id="1035" name="Picture 11" descr="C:\Users\Mariola\Desktop\S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2857496"/>
            <a:ext cx="2178847" cy="3786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31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Hol</vt:lpstr>
      <vt:lpstr>Sprzątanie Świata</vt:lpstr>
      <vt:lpstr>Uczniowie Szkoły Podstawowej nr 3 im. Tadeusza Kościuszki w Bartoszycach włączyli się w akcję „Sprzątania Świata”  z okazji „Międzynarodowego Dnia Ziemi”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Sprzątanie Świata</dc:title>
  <dc:creator>Mariola</dc:creator>
  <cp:lastModifiedBy>Mariola</cp:lastModifiedBy>
  <cp:revision>5</cp:revision>
  <dcterms:created xsi:type="dcterms:W3CDTF">2023-04-24T10:31:51Z</dcterms:created>
  <dcterms:modified xsi:type="dcterms:W3CDTF">2023-04-24T11:12:47Z</dcterms:modified>
</cp:coreProperties>
</file>