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2" r:id="rId9"/>
    <p:sldId id="263" r:id="rId10"/>
    <p:sldId id="266" r:id="rId11"/>
    <p:sldId id="265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9EB35B-B58E-42B8-AB89-5AE4DDA05A95}" type="datetimeFigureOut">
              <a:rPr lang="pl-PL" smtClean="0"/>
              <a:pPr/>
              <a:t>2023-03-26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6E8E04-204D-4BF9-A1FE-61326C9C3B3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Ślad węglowy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Średnia emisja CO</a:t>
            </a:r>
            <a:r>
              <a:rPr lang="pl-PL" baseline="-25000" dirty="0" smtClean="0"/>
              <a:t>2</a:t>
            </a:r>
            <a:r>
              <a:rPr lang="pl-PL" dirty="0" smtClean="0"/>
              <a:t>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Średnia emisja dwutlenku węgla w Polsce wynosi: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Prostokąt zaokrąglony 3"/>
          <p:cNvSpPr/>
          <p:nvPr/>
        </p:nvSpPr>
        <p:spPr>
          <a:xfrm>
            <a:off x="1907704" y="2852936"/>
            <a:ext cx="4536504" cy="23762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dirty="0" smtClean="0"/>
              <a:t>7.77</a:t>
            </a:r>
            <a:endParaRPr lang="pl-PL" sz="9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Średnia emisja CO</a:t>
            </a:r>
            <a:r>
              <a:rPr lang="pl-PL" baseline="-25000" dirty="0" smtClean="0"/>
              <a:t>2</a:t>
            </a:r>
            <a:r>
              <a:rPr lang="pl-PL" dirty="0" smtClean="0"/>
              <a:t> państw sąsiadujących z Polską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Ukraina-3.94</a:t>
            </a:r>
          </a:p>
          <a:p>
            <a:r>
              <a:rPr lang="pl-PL" dirty="0" smtClean="0"/>
              <a:t>Białoruś-6.12</a:t>
            </a:r>
          </a:p>
          <a:p>
            <a:r>
              <a:rPr lang="pl-PL" dirty="0" smtClean="0"/>
              <a:t>Rosja-11.8</a:t>
            </a:r>
          </a:p>
          <a:p>
            <a:r>
              <a:rPr lang="pl-PL" dirty="0" smtClean="0"/>
              <a:t>Niemcy-7.91</a:t>
            </a:r>
          </a:p>
          <a:p>
            <a:r>
              <a:rPr lang="pl-PL" dirty="0" smtClean="0"/>
              <a:t>Czechy-9.02</a:t>
            </a:r>
          </a:p>
          <a:p>
            <a:r>
              <a:rPr lang="pl-PL" dirty="0" smtClean="0"/>
              <a:t>Słowacja-5,7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Porównanie średniej emisji CO</a:t>
            </a:r>
            <a:r>
              <a:rPr lang="pl-PL" sz="4000" baseline="-25000" dirty="0" smtClean="0"/>
              <a:t>2  </a:t>
            </a:r>
            <a:r>
              <a:rPr lang="pl-PL" sz="4000" dirty="0" smtClean="0"/>
              <a:t> Polski i jej sąsiadów do emisji w moim rodzinnym domu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Emisja w moim domu rodzinnym wyniosła aż 12.44 tony rocznie. Wynik ten wykracza poza średnią Polski, a na pewno ponad średnią europejską. Jest to najwięcej spośród </a:t>
            </a:r>
            <a:r>
              <a:rPr lang="pl-PL" dirty="0" smtClean="0"/>
              <a:t>wymienionych.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Człowiek nie jest świadomy jaką ilość CO</a:t>
            </a:r>
            <a:r>
              <a:rPr lang="pl-PL" baseline="-25000" dirty="0" smtClean="0"/>
              <a:t>2</a:t>
            </a:r>
            <a:r>
              <a:rPr lang="pl-PL" dirty="0"/>
              <a:t> </a:t>
            </a:r>
            <a:r>
              <a:rPr lang="pl-PL" dirty="0" smtClean="0"/>
              <a:t>wytwarza poprzez swoje działania. Potwierdziło się to w moim przypadku. </a:t>
            </a:r>
          </a:p>
          <a:p>
            <a:r>
              <a:rPr lang="pl-PL" dirty="0" smtClean="0"/>
              <a:t>Każdy z nas ma znaczący wpływ na środowisko i zużycie CO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</a:p>
          <a:p>
            <a:r>
              <a:rPr lang="pl-PL" dirty="0" smtClean="0"/>
              <a:t>Działania edukacyjne zwiększają naszą świadomość dotyczącą tak ważnych tematów</a:t>
            </a:r>
          </a:p>
          <a:p>
            <a:r>
              <a:rPr lang="pl-PL" dirty="0" smtClean="0"/>
              <a:t>Każdy z nas powinien dbać o środowisko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</a:t>
            </a:r>
            <a:r>
              <a:rPr lang="pl-PL" dirty="0" smtClean="0"/>
              <a:t>za uwagę!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Mikołaj Maruszewski klasa </a:t>
            </a:r>
            <a:r>
              <a:rPr lang="pl-PL" dirty="0" smtClean="0"/>
              <a:t>8b</a:t>
            </a:r>
            <a:endParaRPr lang="pl-PL" dirty="0"/>
          </a:p>
          <a:p>
            <a:r>
              <a:rPr lang="pl-PL" dirty="0" smtClean="0"/>
              <a:t>Szkoła Podstawowa im. Zygmunta Krasińskiego w Opinogórze Górnej.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Ślad węglowy mojego domu rodzinnego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Dzięki użyciu kalkulatora emisji CO2 udało mi się obliczyć ślad węglowy mojego domu rodzinnego. Oto wyniki które pokazał mi kalkulator: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7599"/>
            <a:ext cx="3960440" cy="629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4518375" cy="550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12568" cy="479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00400" cy="46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101448" cy="596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3312368" cy="57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Wampiry energetyczne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Wampirami energetycznymi nazywamy urządzenia które pobierają najwięcej prądu i energii, czyli są najmniej energooszczędne. Wampirem energetycznym możemy nazwać np. </a:t>
            </a:r>
          </a:p>
          <a:p>
            <a:r>
              <a:rPr lang="pl-PL" dirty="0" smtClean="0"/>
              <a:t>- starą kuchenkę </a:t>
            </a:r>
          </a:p>
          <a:p>
            <a:r>
              <a:rPr lang="pl-PL" dirty="0" smtClean="0"/>
              <a:t>- dawny piec </a:t>
            </a:r>
          </a:p>
          <a:p>
            <a:r>
              <a:rPr lang="pl-PL" dirty="0" smtClean="0"/>
              <a:t>- żarówki pobierające dużo energii, a dające mało światła.</a:t>
            </a:r>
          </a:p>
          <a:p>
            <a:r>
              <a:rPr lang="pl-PL" dirty="0" smtClean="0"/>
              <a:t>- itd. 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Wampiry energetyczne w moim domu rodzinnym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moim domu rodzinnym udało mi się znaleźć kilka wampirów energetycznych zabierających prąd. Są to głównie stara suszarka oraz żelazko. </a:t>
            </a:r>
            <a:endParaRPr lang="pl-PL" dirty="0"/>
          </a:p>
        </p:txBody>
      </p:sp>
      <p:pic>
        <p:nvPicPr>
          <p:cNvPr id="1026" name="Picture 2" descr="C:\Users\Mikolaj\Desktop\IMG2023032420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3168352" cy="1786994"/>
          </a:xfrm>
          <a:prstGeom prst="rect">
            <a:avLst/>
          </a:prstGeom>
          <a:noFill/>
        </p:spPr>
      </p:pic>
      <p:pic>
        <p:nvPicPr>
          <p:cNvPr id="1027" name="Picture 3" descr="C:\Users\Mikolaj\Desktop\IMG2023032420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3816424" cy="2152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Urządzenia, </a:t>
            </a:r>
            <a:r>
              <a:rPr lang="pl-PL" smtClean="0"/>
              <a:t>które </a:t>
            </a:r>
            <a:r>
              <a:rPr lang="pl-PL" smtClean="0"/>
              <a:t>wykorzystują </a:t>
            </a:r>
            <a:r>
              <a:rPr lang="pl-PL" dirty="0" smtClean="0"/>
              <a:t>najmniej energii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Urządzenia elektryczne</a:t>
            </a:r>
          </a:p>
          <a:p>
            <a:r>
              <a:rPr lang="pl-PL" dirty="0" smtClean="0"/>
              <a:t>Pompy ciepła</a:t>
            </a:r>
          </a:p>
          <a:p>
            <a:r>
              <a:rPr lang="pl-PL" dirty="0" smtClean="0"/>
              <a:t>Kotły gazowe </a:t>
            </a:r>
          </a:p>
          <a:p>
            <a:r>
              <a:rPr lang="pl-PL" dirty="0" smtClean="0"/>
              <a:t>Kotły olejowe</a:t>
            </a:r>
          </a:p>
          <a:p>
            <a:r>
              <a:rPr lang="pl-PL" dirty="0" smtClean="0"/>
              <a:t>Żarówki energooszczędne </a:t>
            </a:r>
          </a:p>
          <a:p>
            <a:r>
              <a:rPr lang="pl-PL" dirty="0" smtClean="0"/>
              <a:t>Zmywarki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Działania obniżające wkład w emisję CO</a:t>
            </a:r>
            <a:r>
              <a:rPr lang="pl-PL" baseline="-25000" dirty="0" smtClean="0"/>
              <a:t>2</a:t>
            </a:r>
            <a:r>
              <a:rPr lang="pl-PL" dirty="0" smtClean="0"/>
              <a:t>, jakie mogę podjąć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Zakręcanie kranu podczas mycia naczyń </a:t>
            </a:r>
          </a:p>
          <a:p>
            <a:r>
              <a:rPr lang="pl-PL" dirty="0" smtClean="0"/>
              <a:t> Korzystanie z torby wielorazowego użytku </a:t>
            </a:r>
          </a:p>
          <a:p>
            <a:r>
              <a:rPr lang="pl-PL" dirty="0" smtClean="0"/>
              <a:t> Wyłączanie świateł w pomieszczeniach, w których nie przebywamy</a:t>
            </a:r>
          </a:p>
          <a:p>
            <a:r>
              <a:rPr lang="pl-PL" dirty="0" smtClean="0"/>
              <a:t>Regulowanie  grzejników na czas nieobecności w danym pomieszczeniu </a:t>
            </a:r>
          </a:p>
          <a:p>
            <a:r>
              <a:rPr lang="pl-PL" dirty="0" smtClean="0"/>
              <a:t>Wymiana żarówek na energooszczędne </a:t>
            </a:r>
          </a:p>
          <a:p>
            <a:r>
              <a:rPr lang="pl-PL" dirty="0" smtClean="0"/>
              <a:t>Używanie zmywarki zamiast ręcznego mycia naczyń </a:t>
            </a:r>
          </a:p>
          <a:p>
            <a:r>
              <a:rPr lang="pl-PL" dirty="0" smtClean="0"/>
              <a:t>Częstsze zastępowanie jazdy samochodem na rower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311</Words>
  <Application>Microsoft Office PowerPoint</Application>
  <PresentationFormat>Pokaz na ekranie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Przepływ</vt:lpstr>
      <vt:lpstr>Ślad węglowy </vt:lpstr>
      <vt:lpstr>Ślad węglowy mojego domu rodzinnego</vt:lpstr>
      <vt:lpstr>Prezentacja programu PowerPoint</vt:lpstr>
      <vt:lpstr>Prezentacja programu PowerPoint</vt:lpstr>
      <vt:lpstr>Prezentacja programu PowerPoint</vt:lpstr>
      <vt:lpstr>Wampiry energetyczne</vt:lpstr>
      <vt:lpstr>Wampiry energetyczne w moim domu rodzinnym</vt:lpstr>
      <vt:lpstr>Urządzenia, które wykorzystują najmniej energii </vt:lpstr>
      <vt:lpstr>Działania obniżające wkład w emisję CO2, jakie mogę podjąć </vt:lpstr>
      <vt:lpstr>Średnia emisja CO2 w Polsce</vt:lpstr>
      <vt:lpstr>Średnia emisja CO2 państw sąsiadujących z Polską </vt:lpstr>
      <vt:lpstr>Porównanie średniej emisji CO2   Polski i jej sąsiadów do emisji w moim rodzinnym domu </vt:lpstr>
      <vt:lpstr>Wnioski </vt:lpstr>
      <vt:lpstr>Dziękuję za uwagę!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Mikołaj Maruszewski</dc:creator>
  <cp:lastModifiedBy>Lenovo</cp:lastModifiedBy>
  <cp:revision>19</cp:revision>
  <dcterms:created xsi:type="dcterms:W3CDTF">2023-03-24T14:50:27Z</dcterms:created>
  <dcterms:modified xsi:type="dcterms:W3CDTF">2023-03-26T15:43:05Z</dcterms:modified>
</cp:coreProperties>
</file>