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media/image1.jpeg" ContentType="image/jpeg"/>
  <Override PartName="/ppt/media/image2.jpeg" ContentType="image/jpeg"/>
  <Override PartName="/ppt/media/image8.png" ContentType="image/pn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9.png" ContentType="image/pn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7.jpeg" ContentType="image/jpeg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
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44387B-23AE-450A-BA85-9800228C5B13}" type="doc">
      <dgm:prSet loTypeId="urn:microsoft.com/office/officeart/2005/8/layout/cycle4" loCatId="cycle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pl-PL"/>
        </a:p>
      </dgm:t>
    </dgm:pt>
    <dgm:pt modelId="{3A212674-8BE2-401F-B704-D70D5B44C886}">
      <dgm:prSet phldrT="[Tekst]"/>
      <dgm:spPr/>
      <dgm:t>
        <a:bodyPr/>
        <a:lstStyle/>
        <a:p>
          <a:r>
            <a:rPr lang="pl-PL" dirty="0" err="1"/>
            <a:t>Goal</a:t>
          </a:r>
          <a:endParaRPr lang="pl-PL" dirty="0"/>
        </a:p>
      </dgm:t>
    </dgm:pt>
    <dgm:pt modelId="{3B6F4596-9052-4CD4-B74B-EE984A1E143C}" type="parTrans" cxnId="{F21C9909-3DAF-46AC-BB73-E4A0E4A7F788}">
      <dgm:prSet/>
      <dgm:spPr/>
      <dgm:t>
        <a:bodyPr/>
        <a:lstStyle/>
        <a:p>
          <a:endParaRPr lang="pl-PL"/>
        </a:p>
      </dgm:t>
    </dgm:pt>
    <dgm:pt modelId="{50DA6369-26C1-4847-A28F-A035FD49DEFB}" type="sibTrans" cxnId="{F21C9909-3DAF-46AC-BB73-E4A0E4A7F788}">
      <dgm:prSet/>
      <dgm:spPr/>
      <dgm:t>
        <a:bodyPr/>
        <a:lstStyle/>
        <a:p>
          <a:endParaRPr lang="pl-PL"/>
        </a:p>
      </dgm:t>
    </dgm:pt>
    <dgm:pt modelId="{A58C135F-858D-4552-8C22-2FD6CB867BF8}">
      <dgm:prSet phldrT="[Tekst]"/>
      <dgm:spPr/>
      <dgm:t>
        <a:bodyPr/>
        <a:lstStyle/>
        <a:p>
          <a:r>
            <a:rPr lang="pl-PL" dirty="0"/>
            <a:t>Co chcesz osiągnąć?</a:t>
          </a:r>
        </a:p>
      </dgm:t>
    </dgm:pt>
    <dgm:pt modelId="{DC642493-24C3-4558-A980-B75BEC3D8E44}" type="parTrans" cxnId="{5A422417-51E5-4646-A170-1A8247F872E0}">
      <dgm:prSet/>
      <dgm:spPr/>
      <dgm:t>
        <a:bodyPr/>
        <a:lstStyle/>
        <a:p>
          <a:endParaRPr lang="pl-PL"/>
        </a:p>
      </dgm:t>
    </dgm:pt>
    <dgm:pt modelId="{4797F235-7572-4906-82F4-C0744257F43B}" type="sibTrans" cxnId="{5A422417-51E5-4646-A170-1A8247F872E0}">
      <dgm:prSet/>
      <dgm:spPr/>
      <dgm:t>
        <a:bodyPr/>
        <a:lstStyle/>
        <a:p>
          <a:endParaRPr lang="pl-PL"/>
        </a:p>
      </dgm:t>
    </dgm:pt>
    <dgm:pt modelId="{FE2B4ED6-A018-4BAD-87AD-4B6B9E0D18F3}">
      <dgm:prSet phldrT="[Tekst]"/>
      <dgm:spPr/>
      <dgm:t>
        <a:bodyPr/>
        <a:lstStyle/>
        <a:p>
          <a:r>
            <a:rPr lang="pl-PL" dirty="0" err="1"/>
            <a:t>Reality</a:t>
          </a:r>
          <a:endParaRPr lang="pl-PL" dirty="0"/>
        </a:p>
      </dgm:t>
    </dgm:pt>
    <dgm:pt modelId="{1025C343-FD0D-42CB-B623-5DDC2C15588D}" type="parTrans" cxnId="{C8D01E35-CCE0-492B-95D6-152C1F760204}">
      <dgm:prSet/>
      <dgm:spPr/>
      <dgm:t>
        <a:bodyPr/>
        <a:lstStyle/>
        <a:p>
          <a:endParaRPr lang="pl-PL"/>
        </a:p>
      </dgm:t>
    </dgm:pt>
    <dgm:pt modelId="{8FF48941-0220-4669-A027-4FAA9BD32229}" type="sibTrans" cxnId="{C8D01E35-CCE0-492B-95D6-152C1F760204}">
      <dgm:prSet/>
      <dgm:spPr/>
      <dgm:t>
        <a:bodyPr/>
        <a:lstStyle/>
        <a:p>
          <a:endParaRPr lang="pl-PL"/>
        </a:p>
      </dgm:t>
    </dgm:pt>
    <dgm:pt modelId="{9810E5FB-0ED0-4B10-B8A8-19D0A3096E40}">
      <dgm:prSet phldrT="[Tekst]"/>
      <dgm:spPr/>
      <dgm:t>
        <a:bodyPr/>
        <a:lstStyle/>
        <a:p>
          <a:r>
            <a:rPr lang="pl-PL" dirty="0"/>
            <a:t>Jak wygląda obecna sytuacja?</a:t>
          </a:r>
        </a:p>
      </dgm:t>
    </dgm:pt>
    <dgm:pt modelId="{F9588382-30E0-4905-8D46-625D068DE295}" type="parTrans" cxnId="{5E55DD3F-4692-4256-96A7-CDC43C6DDBBE}">
      <dgm:prSet/>
      <dgm:spPr/>
      <dgm:t>
        <a:bodyPr/>
        <a:lstStyle/>
        <a:p>
          <a:endParaRPr lang="pl-PL"/>
        </a:p>
      </dgm:t>
    </dgm:pt>
    <dgm:pt modelId="{6F8D2CC7-50D1-459A-B206-4B462C105118}" type="sibTrans" cxnId="{5E55DD3F-4692-4256-96A7-CDC43C6DDBBE}">
      <dgm:prSet/>
      <dgm:spPr/>
      <dgm:t>
        <a:bodyPr/>
        <a:lstStyle/>
        <a:p>
          <a:endParaRPr lang="pl-PL"/>
        </a:p>
      </dgm:t>
    </dgm:pt>
    <dgm:pt modelId="{C38EEACE-7820-4F41-A465-7BAB107BC08C}">
      <dgm:prSet phldrT="[Tekst]"/>
      <dgm:spPr/>
      <dgm:t>
        <a:bodyPr/>
        <a:lstStyle/>
        <a:p>
          <a:r>
            <a:rPr lang="pl-PL" dirty="0" err="1"/>
            <a:t>Options</a:t>
          </a:r>
          <a:endParaRPr lang="pl-PL" dirty="0"/>
        </a:p>
      </dgm:t>
    </dgm:pt>
    <dgm:pt modelId="{7B8C642E-CCBB-44D5-8722-D448A9ED65E9}" type="parTrans" cxnId="{C416C114-34D1-43CA-8D31-D9D736137909}">
      <dgm:prSet/>
      <dgm:spPr/>
      <dgm:t>
        <a:bodyPr/>
        <a:lstStyle/>
        <a:p>
          <a:endParaRPr lang="pl-PL"/>
        </a:p>
      </dgm:t>
    </dgm:pt>
    <dgm:pt modelId="{35911287-B6DD-4934-8A69-475B6B1A0384}" type="sibTrans" cxnId="{C416C114-34D1-43CA-8D31-D9D736137909}">
      <dgm:prSet/>
      <dgm:spPr/>
      <dgm:t>
        <a:bodyPr/>
        <a:lstStyle/>
        <a:p>
          <a:endParaRPr lang="pl-PL"/>
        </a:p>
      </dgm:t>
    </dgm:pt>
    <dgm:pt modelId="{1D922029-0EB7-420C-A128-BBD34EDAC0F4}">
      <dgm:prSet phldrT="[Tekst]"/>
      <dgm:spPr/>
      <dgm:t>
        <a:bodyPr/>
        <a:lstStyle/>
        <a:p>
          <a:r>
            <a:rPr lang="pl-PL" dirty="0"/>
            <a:t>Jakie widzisz rozwiązania?</a:t>
          </a:r>
        </a:p>
      </dgm:t>
    </dgm:pt>
    <dgm:pt modelId="{EB05DDE5-6827-407C-BBA4-2D5EBC90E77F}" type="parTrans" cxnId="{05E7C125-CC86-4CA2-8F54-4447796AABFD}">
      <dgm:prSet/>
      <dgm:spPr/>
      <dgm:t>
        <a:bodyPr/>
        <a:lstStyle/>
        <a:p>
          <a:endParaRPr lang="pl-PL"/>
        </a:p>
      </dgm:t>
    </dgm:pt>
    <dgm:pt modelId="{506E7DFB-ABB2-4CB2-BA22-B7A72B86A11A}" type="sibTrans" cxnId="{05E7C125-CC86-4CA2-8F54-4447796AABFD}">
      <dgm:prSet/>
      <dgm:spPr/>
      <dgm:t>
        <a:bodyPr/>
        <a:lstStyle/>
        <a:p>
          <a:endParaRPr lang="pl-PL"/>
        </a:p>
      </dgm:t>
    </dgm:pt>
    <dgm:pt modelId="{5E2C3D00-71EA-4FF1-B175-E5FB0669BD6B}">
      <dgm:prSet phldrT="[Tekst]"/>
      <dgm:spPr/>
      <dgm:t>
        <a:bodyPr/>
        <a:lstStyle/>
        <a:p>
          <a:r>
            <a:rPr lang="pl-PL" dirty="0" err="1"/>
            <a:t>Will</a:t>
          </a:r>
          <a:endParaRPr lang="pl-PL" dirty="0"/>
        </a:p>
      </dgm:t>
    </dgm:pt>
    <dgm:pt modelId="{DA990C34-A41E-402D-AA43-48F669111E85}" type="parTrans" cxnId="{534A0D61-3444-4EDD-92BF-6CCDC7C5A4C6}">
      <dgm:prSet/>
      <dgm:spPr/>
      <dgm:t>
        <a:bodyPr/>
        <a:lstStyle/>
        <a:p>
          <a:endParaRPr lang="pl-PL"/>
        </a:p>
      </dgm:t>
    </dgm:pt>
    <dgm:pt modelId="{CD4CE5DE-6460-4804-B129-5178FA6D810E}" type="sibTrans" cxnId="{534A0D61-3444-4EDD-92BF-6CCDC7C5A4C6}">
      <dgm:prSet/>
      <dgm:spPr/>
      <dgm:t>
        <a:bodyPr/>
        <a:lstStyle/>
        <a:p>
          <a:endParaRPr lang="pl-PL"/>
        </a:p>
      </dgm:t>
    </dgm:pt>
    <dgm:pt modelId="{0878A70D-52D4-40E4-8CB6-447B08C2FE9C}">
      <dgm:prSet phldrT="[Tekst]"/>
      <dgm:spPr/>
      <dgm:t>
        <a:bodyPr/>
        <a:lstStyle/>
        <a:p>
          <a:r>
            <a:rPr lang="pl-PL" dirty="0"/>
            <a:t>Do czego możesz się zobowiązać?</a:t>
          </a:r>
        </a:p>
      </dgm:t>
    </dgm:pt>
    <dgm:pt modelId="{999EE9FB-BE37-43DE-95FD-52220ADD99A1}" type="parTrans" cxnId="{146CC384-BF67-4AC4-AD43-D9F7BA570767}">
      <dgm:prSet/>
      <dgm:spPr/>
      <dgm:t>
        <a:bodyPr/>
        <a:lstStyle/>
        <a:p>
          <a:endParaRPr lang="pl-PL"/>
        </a:p>
      </dgm:t>
    </dgm:pt>
    <dgm:pt modelId="{466D0E54-B214-4BDD-8F5B-EC57BAEC1EDD}" type="sibTrans" cxnId="{146CC384-BF67-4AC4-AD43-D9F7BA570767}">
      <dgm:prSet/>
      <dgm:spPr/>
      <dgm:t>
        <a:bodyPr/>
        <a:lstStyle/>
        <a:p>
          <a:endParaRPr lang="pl-PL"/>
        </a:p>
      </dgm:t>
    </dgm:pt>
    <dgm:pt modelId="{90FC3070-2E85-4628-B98E-9A7665A3393E}">
      <dgm:prSet phldrT="[Tekst]"/>
      <dgm:spPr/>
      <dgm:t>
        <a:bodyPr/>
        <a:lstStyle/>
        <a:p>
          <a:r>
            <a:rPr lang="pl-PL" dirty="0"/>
            <a:t>Co zrobisz?</a:t>
          </a:r>
        </a:p>
      </dgm:t>
    </dgm:pt>
    <dgm:pt modelId="{F3AC34D2-7DD1-480A-954B-471602659C11}" type="parTrans" cxnId="{046AC5F0-51D7-4648-9AB3-425F04D8DA57}">
      <dgm:prSet/>
      <dgm:spPr/>
      <dgm:t>
        <a:bodyPr/>
        <a:lstStyle/>
        <a:p>
          <a:endParaRPr lang="pl-PL"/>
        </a:p>
      </dgm:t>
    </dgm:pt>
    <dgm:pt modelId="{30901D99-25A9-4F6A-914E-F0340018C786}" type="sibTrans" cxnId="{046AC5F0-51D7-4648-9AB3-425F04D8DA57}">
      <dgm:prSet/>
      <dgm:spPr/>
      <dgm:t>
        <a:bodyPr/>
        <a:lstStyle/>
        <a:p>
          <a:endParaRPr lang="pl-PL"/>
        </a:p>
      </dgm:t>
    </dgm:pt>
    <dgm:pt modelId="{9B6A85A4-0C04-4204-B0BB-75E1EC212D1F}">
      <dgm:prSet phldrT="[Tekst]"/>
      <dgm:spPr/>
      <dgm:t>
        <a:bodyPr/>
        <a:lstStyle/>
        <a:p>
          <a:r>
            <a:rPr lang="pl-PL" dirty="0"/>
            <a:t>Jaki cel?</a:t>
          </a:r>
        </a:p>
      </dgm:t>
    </dgm:pt>
    <dgm:pt modelId="{BCE616FC-B38F-4FB7-B9EA-B3D227457CAB}" type="parTrans" cxnId="{10D1706C-29EE-4D88-9CBA-D19E2B0C2F36}">
      <dgm:prSet/>
      <dgm:spPr/>
      <dgm:t>
        <a:bodyPr/>
        <a:lstStyle/>
        <a:p>
          <a:endParaRPr lang="pl-PL"/>
        </a:p>
      </dgm:t>
    </dgm:pt>
    <dgm:pt modelId="{48CE8EB2-AFCB-4905-B505-24FB568245B7}" type="sibTrans" cxnId="{10D1706C-29EE-4D88-9CBA-D19E2B0C2F36}">
      <dgm:prSet/>
      <dgm:spPr/>
      <dgm:t>
        <a:bodyPr/>
        <a:lstStyle/>
        <a:p>
          <a:endParaRPr lang="pl-PL"/>
        </a:p>
      </dgm:t>
    </dgm:pt>
    <dgm:pt modelId="{CF9FA3C8-84C9-45D6-B8D0-BBF977290C22}">
      <dgm:prSet phldrT="[Tekst]"/>
      <dgm:spPr/>
      <dgm:t>
        <a:bodyPr/>
        <a:lstStyle/>
        <a:p>
          <a:r>
            <a:rPr lang="pl-PL" dirty="0"/>
            <a:t>Jakie jeszcze?</a:t>
          </a:r>
        </a:p>
      </dgm:t>
    </dgm:pt>
    <dgm:pt modelId="{10EB5B73-B133-469B-9461-44D2A5D423D8}" type="parTrans" cxnId="{D030A724-8A7C-4E2D-A58D-552A38CB56A3}">
      <dgm:prSet/>
      <dgm:spPr/>
      <dgm:t>
        <a:bodyPr/>
        <a:lstStyle/>
        <a:p>
          <a:endParaRPr lang="pl-PL"/>
        </a:p>
      </dgm:t>
    </dgm:pt>
    <dgm:pt modelId="{19825484-08EC-471C-8229-E7A4BAB67CDC}" type="sibTrans" cxnId="{D030A724-8A7C-4E2D-A58D-552A38CB56A3}">
      <dgm:prSet/>
      <dgm:spPr/>
      <dgm:t>
        <a:bodyPr/>
        <a:lstStyle/>
        <a:p>
          <a:endParaRPr lang="pl-PL"/>
        </a:p>
      </dgm:t>
    </dgm:pt>
    <dgm:pt modelId="{DF77CA68-E695-404E-862B-BADC3E65DAC4}" type="pres">
      <dgm:prSet presAssocID="{C244387B-23AE-450A-BA85-9800228C5B13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F2403940-3155-447B-BC4C-D903273F3FC0}" type="pres">
      <dgm:prSet presAssocID="{C244387B-23AE-450A-BA85-9800228C5B13}" presName="children" presStyleCnt="0"/>
      <dgm:spPr/>
    </dgm:pt>
    <dgm:pt modelId="{96C16F2E-8EF5-4A2C-A732-E3EA25135E01}" type="pres">
      <dgm:prSet presAssocID="{C244387B-23AE-450A-BA85-9800228C5B13}" presName="child1group" presStyleCnt="0"/>
      <dgm:spPr/>
    </dgm:pt>
    <dgm:pt modelId="{D41A2A4A-318C-4F3B-90E8-E7A1E791685A}" type="pres">
      <dgm:prSet presAssocID="{C244387B-23AE-450A-BA85-9800228C5B13}" presName="child1" presStyleLbl="bgAcc1" presStyleIdx="0" presStyleCnt="4"/>
      <dgm:spPr/>
    </dgm:pt>
    <dgm:pt modelId="{0DC247A6-13CA-4DA8-9871-DEE6A9EDA206}" type="pres">
      <dgm:prSet presAssocID="{C244387B-23AE-450A-BA85-9800228C5B13}" presName="child1Text" presStyleLbl="bgAcc1" presStyleIdx="0" presStyleCnt="4">
        <dgm:presLayoutVars>
          <dgm:bulletEnabled val="1"/>
        </dgm:presLayoutVars>
      </dgm:prSet>
      <dgm:spPr/>
    </dgm:pt>
    <dgm:pt modelId="{04FAC08B-8D89-41D5-B051-D407019B5FC2}" type="pres">
      <dgm:prSet presAssocID="{C244387B-23AE-450A-BA85-9800228C5B13}" presName="child2group" presStyleCnt="0"/>
      <dgm:spPr/>
    </dgm:pt>
    <dgm:pt modelId="{D9544916-1FC7-45DC-A9DC-37720424DD2B}" type="pres">
      <dgm:prSet presAssocID="{C244387B-23AE-450A-BA85-9800228C5B13}" presName="child2" presStyleLbl="bgAcc1" presStyleIdx="1" presStyleCnt="4"/>
      <dgm:spPr/>
    </dgm:pt>
    <dgm:pt modelId="{9305E610-10E9-43A6-BBE6-6D721E00D39F}" type="pres">
      <dgm:prSet presAssocID="{C244387B-23AE-450A-BA85-9800228C5B13}" presName="child2Text" presStyleLbl="bgAcc1" presStyleIdx="1" presStyleCnt="4">
        <dgm:presLayoutVars>
          <dgm:bulletEnabled val="1"/>
        </dgm:presLayoutVars>
      </dgm:prSet>
      <dgm:spPr/>
    </dgm:pt>
    <dgm:pt modelId="{104084DF-C76F-4819-82B7-A8B9AFA7CBA2}" type="pres">
      <dgm:prSet presAssocID="{C244387B-23AE-450A-BA85-9800228C5B13}" presName="child3group" presStyleCnt="0"/>
      <dgm:spPr/>
    </dgm:pt>
    <dgm:pt modelId="{303AB0F8-E702-4156-8A57-2217B0EA630E}" type="pres">
      <dgm:prSet presAssocID="{C244387B-23AE-450A-BA85-9800228C5B13}" presName="child3" presStyleLbl="bgAcc1" presStyleIdx="2" presStyleCnt="4"/>
      <dgm:spPr/>
    </dgm:pt>
    <dgm:pt modelId="{2FF7D3F5-D87E-4DF5-A78C-CED519E9E40E}" type="pres">
      <dgm:prSet presAssocID="{C244387B-23AE-450A-BA85-9800228C5B13}" presName="child3Text" presStyleLbl="bgAcc1" presStyleIdx="2" presStyleCnt="4">
        <dgm:presLayoutVars>
          <dgm:bulletEnabled val="1"/>
        </dgm:presLayoutVars>
      </dgm:prSet>
      <dgm:spPr/>
    </dgm:pt>
    <dgm:pt modelId="{E472F86F-A75A-4B0F-A4BB-CDD348E388C6}" type="pres">
      <dgm:prSet presAssocID="{C244387B-23AE-450A-BA85-9800228C5B13}" presName="child4group" presStyleCnt="0"/>
      <dgm:spPr/>
    </dgm:pt>
    <dgm:pt modelId="{2B4DC70E-1CEE-4C11-AA04-97FA226781B6}" type="pres">
      <dgm:prSet presAssocID="{C244387B-23AE-450A-BA85-9800228C5B13}" presName="child4" presStyleLbl="bgAcc1" presStyleIdx="3" presStyleCnt="4"/>
      <dgm:spPr/>
    </dgm:pt>
    <dgm:pt modelId="{70629731-A1D5-43DE-800C-3B42DF1DAD92}" type="pres">
      <dgm:prSet presAssocID="{C244387B-23AE-450A-BA85-9800228C5B13}" presName="child4Text" presStyleLbl="bgAcc1" presStyleIdx="3" presStyleCnt="4">
        <dgm:presLayoutVars>
          <dgm:bulletEnabled val="1"/>
        </dgm:presLayoutVars>
      </dgm:prSet>
      <dgm:spPr/>
    </dgm:pt>
    <dgm:pt modelId="{DEBC022D-8256-434E-848C-EE1C9BCD09F4}" type="pres">
      <dgm:prSet presAssocID="{C244387B-23AE-450A-BA85-9800228C5B13}" presName="childPlaceholder" presStyleCnt="0"/>
      <dgm:spPr/>
    </dgm:pt>
    <dgm:pt modelId="{1B20A861-CFFE-4E94-A967-FA4944E40CC8}" type="pres">
      <dgm:prSet presAssocID="{C244387B-23AE-450A-BA85-9800228C5B13}" presName="circle" presStyleCnt="0"/>
      <dgm:spPr/>
    </dgm:pt>
    <dgm:pt modelId="{0CF92AD6-C245-445E-9088-0BF207D31BAF}" type="pres">
      <dgm:prSet presAssocID="{C244387B-23AE-450A-BA85-9800228C5B13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22B129B3-C011-46B1-A598-7B385A7EB711}" type="pres">
      <dgm:prSet presAssocID="{C244387B-23AE-450A-BA85-9800228C5B13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70AD944E-BB28-4EEE-BE1A-32C48AF48A70}" type="pres">
      <dgm:prSet presAssocID="{C244387B-23AE-450A-BA85-9800228C5B13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64542984-A467-491C-B289-9FE641DB7D55}" type="pres">
      <dgm:prSet presAssocID="{C244387B-23AE-450A-BA85-9800228C5B13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2A23922A-E998-4826-A537-8A1FCB8C2CDB}" type="pres">
      <dgm:prSet presAssocID="{C244387B-23AE-450A-BA85-9800228C5B13}" presName="quadrantPlaceholder" presStyleCnt="0"/>
      <dgm:spPr/>
    </dgm:pt>
    <dgm:pt modelId="{BEEF31B0-6F83-4384-8126-CB32F46A8B52}" type="pres">
      <dgm:prSet presAssocID="{C244387B-23AE-450A-BA85-9800228C5B13}" presName="center1" presStyleLbl="fgShp" presStyleIdx="0" presStyleCnt="2"/>
      <dgm:spPr/>
    </dgm:pt>
    <dgm:pt modelId="{2BCC4490-8AE5-46CE-A424-B9931CF2AE2D}" type="pres">
      <dgm:prSet presAssocID="{C244387B-23AE-450A-BA85-9800228C5B13}" presName="center2" presStyleLbl="fgShp" presStyleIdx="1" presStyleCnt="2"/>
      <dgm:spPr/>
    </dgm:pt>
  </dgm:ptLst>
  <dgm:cxnLst>
    <dgm:cxn modelId="{F21C9909-3DAF-46AC-BB73-E4A0E4A7F788}" srcId="{C244387B-23AE-450A-BA85-9800228C5B13}" destId="{3A212674-8BE2-401F-B704-D70D5B44C886}" srcOrd="0" destOrd="0" parTransId="{3B6F4596-9052-4CD4-B74B-EE984A1E143C}" sibTransId="{50DA6369-26C1-4847-A28F-A035FD49DEFB}"/>
    <dgm:cxn modelId="{71F0160B-CEE7-4AA0-A9D7-91BAE8E98DE2}" type="presOf" srcId="{FE2B4ED6-A018-4BAD-87AD-4B6B9E0D18F3}" destId="{22B129B3-C011-46B1-A598-7B385A7EB711}" srcOrd="0" destOrd="0" presId="urn:microsoft.com/office/officeart/2005/8/layout/cycle4"/>
    <dgm:cxn modelId="{36363610-7D1C-4448-93AA-66A7B09E5901}" type="presOf" srcId="{9810E5FB-0ED0-4B10-B8A8-19D0A3096E40}" destId="{D9544916-1FC7-45DC-A9DC-37720424DD2B}" srcOrd="0" destOrd="0" presId="urn:microsoft.com/office/officeart/2005/8/layout/cycle4"/>
    <dgm:cxn modelId="{C416C114-34D1-43CA-8D31-D9D736137909}" srcId="{C244387B-23AE-450A-BA85-9800228C5B13}" destId="{C38EEACE-7820-4F41-A465-7BAB107BC08C}" srcOrd="2" destOrd="0" parTransId="{7B8C642E-CCBB-44D5-8722-D448A9ED65E9}" sibTransId="{35911287-B6DD-4934-8A69-475B6B1A0384}"/>
    <dgm:cxn modelId="{5A422417-51E5-4646-A170-1A8247F872E0}" srcId="{3A212674-8BE2-401F-B704-D70D5B44C886}" destId="{A58C135F-858D-4552-8C22-2FD6CB867BF8}" srcOrd="0" destOrd="0" parTransId="{DC642493-24C3-4558-A980-B75BEC3D8E44}" sibTransId="{4797F235-7572-4906-82F4-C0744257F43B}"/>
    <dgm:cxn modelId="{D030A724-8A7C-4E2D-A58D-552A38CB56A3}" srcId="{C38EEACE-7820-4F41-A465-7BAB107BC08C}" destId="{CF9FA3C8-84C9-45D6-B8D0-BBF977290C22}" srcOrd="1" destOrd="0" parTransId="{10EB5B73-B133-469B-9461-44D2A5D423D8}" sibTransId="{19825484-08EC-471C-8229-E7A4BAB67CDC}"/>
    <dgm:cxn modelId="{05E7C125-CC86-4CA2-8F54-4447796AABFD}" srcId="{C38EEACE-7820-4F41-A465-7BAB107BC08C}" destId="{1D922029-0EB7-420C-A128-BBD34EDAC0F4}" srcOrd="0" destOrd="0" parTransId="{EB05DDE5-6827-407C-BBA4-2D5EBC90E77F}" sibTransId="{506E7DFB-ABB2-4CB2-BA22-B7A72B86A11A}"/>
    <dgm:cxn modelId="{C8D01E35-CCE0-492B-95D6-152C1F760204}" srcId="{C244387B-23AE-450A-BA85-9800228C5B13}" destId="{FE2B4ED6-A018-4BAD-87AD-4B6B9E0D18F3}" srcOrd="1" destOrd="0" parTransId="{1025C343-FD0D-42CB-B623-5DDC2C15588D}" sibTransId="{8FF48941-0220-4669-A027-4FAA9BD32229}"/>
    <dgm:cxn modelId="{07A4FA38-11D4-4B6F-955A-ACF3A607F081}" type="presOf" srcId="{A58C135F-858D-4552-8C22-2FD6CB867BF8}" destId="{0DC247A6-13CA-4DA8-9871-DEE6A9EDA206}" srcOrd="1" destOrd="0" presId="urn:microsoft.com/office/officeart/2005/8/layout/cycle4"/>
    <dgm:cxn modelId="{5E55DD3F-4692-4256-96A7-CDC43C6DDBBE}" srcId="{FE2B4ED6-A018-4BAD-87AD-4B6B9E0D18F3}" destId="{9810E5FB-0ED0-4B10-B8A8-19D0A3096E40}" srcOrd="0" destOrd="0" parTransId="{F9588382-30E0-4905-8D46-625D068DE295}" sibTransId="{6F8D2CC7-50D1-459A-B206-4B462C105118}"/>
    <dgm:cxn modelId="{534A0D61-3444-4EDD-92BF-6CCDC7C5A4C6}" srcId="{C244387B-23AE-450A-BA85-9800228C5B13}" destId="{5E2C3D00-71EA-4FF1-B175-E5FB0669BD6B}" srcOrd="3" destOrd="0" parTransId="{DA990C34-A41E-402D-AA43-48F669111E85}" sibTransId="{CD4CE5DE-6460-4804-B129-5178FA6D810E}"/>
    <dgm:cxn modelId="{8F6A4344-66AB-4EDC-ABF3-106A359BECA8}" type="presOf" srcId="{5E2C3D00-71EA-4FF1-B175-E5FB0669BD6B}" destId="{64542984-A467-491C-B289-9FE641DB7D55}" srcOrd="0" destOrd="0" presId="urn:microsoft.com/office/officeart/2005/8/layout/cycle4"/>
    <dgm:cxn modelId="{C1EDD046-A6DC-4E14-8AF2-9E7C51FF1D74}" type="presOf" srcId="{90FC3070-2E85-4628-B98E-9A7665A3393E}" destId="{2B4DC70E-1CEE-4C11-AA04-97FA226781B6}" srcOrd="0" destOrd="1" presId="urn:microsoft.com/office/officeart/2005/8/layout/cycle4"/>
    <dgm:cxn modelId="{BC5D9C49-A57E-418A-A7E5-573E84C83529}" type="presOf" srcId="{CF9FA3C8-84C9-45D6-B8D0-BBF977290C22}" destId="{303AB0F8-E702-4156-8A57-2217B0EA630E}" srcOrd="0" destOrd="1" presId="urn:microsoft.com/office/officeart/2005/8/layout/cycle4"/>
    <dgm:cxn modelId="{6BA7D94A-079F-41EE-A4E5-344AFFD442B7}" type="presOf" srcId="{90FC3070-2E85-4628-B98E-9A7665A3393E}" destId="{70629731-A1D5-43DE-800C-3B42DF1DAD92}" srcOrd="1" destOrd="1" presId="urn:microsoft.com/office/officeart/2005/8/layout/cycle4"/>
    <dgm:cxn modelId="{EEE4244B-37B5-4A2A-AA58-9664543C5351}" type="presOf" srcId="{1D922029-0EB7-420C-A128-BBD34EDAC0F4}" destId="{2FF7D3F5-D87E-4DF5-A78C-CED519E9E40E}" srcOrd="1" destOrd="0" presId="urn:microsoft.com/office/officeart/2005/8/layout/cycle4"/>
    <dgm:cxn modelId="{10D1706C-29EE-4D88-9CBA-D19E2B0C2F36}" srcId="{3A212674-8BE2-401F-B704-D70D5B44C886}" destId="{9B6A85A4-0C04-4204-B0BB-75E1EC212D1F}" srcOrd="1" destOrd="0" parTransId="{BCE616FC-B38F-4FB7-B9EA-B3D227457CAB}" sibTransId="{48CE8EB2-AFCB-4905-B505-24FB568245B7}"/>
    <dgm:cxn modelId="{C2F09558-C2E3-49E6-BB04-D60652D3A5B0}" type="presOf" srcId="{0878A70D-52D4-40E4-8CB6-447B08C2FE9C}" destId="{2B4DC70E-1CEE-4C11-AA04-97FA226781B6}" srcOrd="0" destOrd="0" presId="urn:microsoft.com/office/officeart/2005/8/layout/cycle4"/>
    <dgm:cxn modelId="{146CC384-BF67-4AC4-AD43-D9F7BA570767}" srcId="{5E2C3D00-71EA-4FF1-B175-E5FB0669BD6B}" destId="{0878A70D-52D4-40E4-8CB6-447B08C2FE9C}" srcOrd="0" destOrd="0" parTransId="{999EE9FB-BE37-43DE-95FD-52220ADD99A1}" sibTransId="{466D0E54-B214-4BDD-8F5B-EC57BAEC1EDD}"/>
    <dgm:cxn modelId="{40020089-45B1-4762-8490-443CC8B3DE5A}" type="presOf" srcId="{9B6A85A4-0C04-4204-B0BB-75E1EC212D1F}" destId="{D41A2A4A-318C-4F3B-90E8-E7A1E791685A}" srcOrd="0" destOrd="1" presId="urn:microsoft.com/office/officeart/2005/8/layout/cycle4"/>
    <dgm:cxn modelId="{72B2298C-3921-48A0-97B6-17C71686E43E}" type="presOf" srcId="{C244387B-23AE-450A-BA85-9800228C5B13}" destId="{DF77CA68-E695-404E-862B-BADC3E65DAC4}" srcOrd="0" destOrd="0" presId="urn:microsoft.com/office/officeart/2005/8/layout/cycle4"/>
    <dgm:cxn modelId="{11B7608C-0F3C-4A7B-832C-ADEA03C04346}" type="presOf" srcId="{3A212674-8BE2-401F-B704-D70D5B44C886}" destId="{0CF92AD6-C245-445E-9088-0BF207D31BAF}" srcOrd="0" destOrd="0" presId="urn:microsoft.com/office/officeart/2005/8/layout/cycle4"/>
    <dgm:cxn modelId="{E5132C93-DF93-409A-A54E-3B18E36C9E8E}" type="presOf" srcId="{A58C135F-858D-4552-8C22-2FD6CB867BF8}" destId="{D41A2A4A-318C-4F3B-90E8-E7A1E791685A}" srcOrd="0" destOrd="0" presId="urn:microsoft.com/office/officeart/2005/8/layout/cycle4"/>
    <dgm:cxn modelId="{4C491498-A958-4D47-A5EC-6FB1D2F9CB63}" type="presOf" srcId="{1D922029-0EB7-420C-A128-BBD34EDAC0F4}" destId="{303AB0F8-E702-4156-8A57-2217B0EA630E}" srcOrd="0" destOrd="0" presId="urn:microsoft.com/office/officeart/2005/8/layout/cycle4"/>
    <dgm:cxn modelId="{D0D97DA5-5576-400F-91A2-602F1C7701E0}" type="presOf" srcId="{CF9FA3C8-84C9-45D6-B8D0-BBF977290C22}" destId="{2FF7D3F5-D87E-4DF5-A78C-CED519E9E40E}" srcOrd="1" destOrd="1" presId="urn:microsoft.com/office/officeart/2005/8/layout/cycle4"/>
    <dgm:cxn modelId="{07E82DB8-83B8-441B-8C8C-E6367ED63DA5}" type="presOf" srcId="{0878A70D-52D4-40E4-8CB6-447B08C2FE9C}" destId="{70629731-A1D5-43DE-800C-3B42DF1DAD92}" srcOrd="1" destOrd="0" presId="urn:microsoft.com/office/officeart/2005/8/layout/cycle4"/>
    <dgm:cxn modelId="{49670FC6-A274-4C8C-B90A-121BBC0E230C}" type="presOf" srcId="{C38EEACE-7820-4F41-A465-7BAB107BC08C}" destId="{70AD944E-BB28-4EEE-BE1A-32C48AF48A70}" srcOrd="0" destOrd="0" presId="urn:microsoft.com/office/officeart/2005/8/layout/cycle4"/>
    <dgm:cxn modelId="{24FC0ED7-2524-441B-8E60-07E3E0CBF396}" type="presOf" srcId="{9810E5FB-0ED0-4B10-B8A8-19D0A3096E40}" destId="{9305E610-10E9-43A6-BBE6-6D721E00D39F}" srcOrd="1" destOrd="0" presId="urn:microsoft.com/office/officeart/2005/8/layout/cycle4"/>
    <dgm:cxn modelId="{8D88A0EE-FE07-4A07-A5DD-59276F61DB20}" type="presOf" srcId="{9B6A85A4-0C04-4204-B0BB-75E1EC212D1F}" destId="{0DC247A6-13CA-4DA8-9871-DEE6A9EDA206}" srcOrd="1" destOrd="1" presId="urn:microsoft.com/office/officeart/2005/8/layout/cycle4"/>
    <dgm:cxn modelId="{046AC5F0-51D7-4648-9AB3-425F04D8DA57}" srcId="{5E2C3D00-71EA-4FF1-B175-E5FB0669BD6B}" destId="{90FC3070-2E85-4628-B98E-9A7665A3393E}" srcOrd="1" destOrd="0" parTransId="{F3AC34D2-7DD1-480A-954B-471602659C11}" sibTransId="{30901D99-25A9-4F6A-914E-F0340018C786}"/>
    <dgm:cxn modelId="{D3C1907B-8B94-475C-82FB-7211330CE8AD}" type="presParOf" srcId="{DF77CA68-E695-404E-862B-BADC3E65DAC4}" destId="{F2403940-3155-447B-BC4C-D903273F3FC0}" srcOrd="0" destOrd="0" presId="urn:microsoft.com/office/officeart/2005/8/layout/cycle4"/>
    <dgm:cxn modelId="{7B29C2D3-E4D3-4AA4-BC28-5F8DD7EE3D5F}" type="presParOf" srcId="{F2403940-3155-447B-BC4C-D903273F3FC0}" destId="{96C16F2E-8EF5-4A2C-A732-E3EA25135E01}" srcOrd="0" destOrd="0" presId="urn:microsoft.com/office/officeart/2005/8/layout/cycle4"/>
    <dgm:cxn modelId="{B5EDD461-CCFD-40BE-ABAB-FC6B53E8578E}" type="presParOf" srcId="{96C16F2E-8EF5-4A2C-A732-E3EA25135E01}" destId="{D41A2A4A-318C-4F3B-90E8-E7A1E791685A}" srcOrd="0" destOrd="0" presId="urn:microsoft.com/office/officeart/2005/8/layout/cycle4"/>
    <dgm:cxn modelId="{E12A1CF3-A38D-4E44-9358-484C76D975FB}" type="presParOf" srcId="{96C16F2E-8EF5-4A2C-A732-E3EA25135E01}" destId="{0DC247A6-13CA-4DA8-9871-DEE6A9EDA206}" srcOrd="1" destOrd="0" presId="urn:microsoft.com/office/officeart/2005/8/layout/cycle4"/>
    <dgm:cxn modelId="{E77C4445-E80B-4EDD-A9AE-39CB22F0D7A6}" type="presParOf" srcId="{F2403940-3155-447B-BC4C-D903273F3FC0}" destId="{04FAC08B-8D89-41D5-B051-D407019B5FC2}" srcOrd="1" destOrd="0" presId="urn:microsoft.com/office/officeart/2005/8/layout/cycle4"/>
    <dgm:cxn modelId="{11168759-464E-4724-8C09-A9D8D99C623A}" type="presParOf" srcId="{04FAC08B-8D89-41D5-B051-D407019B5FC2}" destId="{D9544916-1FC7-45DC-A9DC-37720424DD2B}" srcOrd="0" destOrd="0" presId="urn:microsoft.com/office/officeart/2005/8/layout/cycle4"/>
    <dgm:cxn modelId="{9872CBE9-C271-4EF9-8D39-C8AEA83ED3BB}" type="presParOf" srcId="{04FAC08B-8D89-41D5-B051-D407019B5FC2}" destId="{9305E610-10E9-43A6-BBE6-6D721E00D39F}" srcOrd="1" destOrd="0" presId="urn:microsoft.com/office/officeart/2005/8/layout/cycle4"/>
    <dgm:cxn modelId="{38BE9602-9500-4F7D-9B51-E62806B56016}" type="presParOf" srcId="{F2403940-3155-447B-BC4C-D903273F3FC0}" destId="{104084DF-C76F-4819-82B7-A8B9AFA7CBA2}" srcOrd="2" destOrd="0" presId="urn:microsoft.com/office/officeart/2005/8/layout/cycle4"/>
    <dgm:cxn modelId="{175EB1CB-AA75-4449-946E-A6869F5C44CC}" type="presParOf" srcId="{104084DF-C76F-4819-82B7-A8B9AFA7CBA2}" destId="{303AB0F8-E702-4156-8A57-2217B0EA630E}" srcOrd="0" destOrd="0" presId="urn:microsoft.com/office/officeart/2005/8/layout/cycle4"/>
    <dgm:cxn modelId="{A3FE10E7-0714-46DE-8499-C3454030A0F5}" type="presParOf" srcId="{104084DF-C76F-4819-82B7-A8B9AFA7CBA2}" destId="{2FF7D3F5-D87E-4DF5-A78C-CED519E9E40E}" srcOrd="1" destOrd="0" presId="urn:microsoft.com/office/officeart/2005/8/layout/cycle4"/>
    <dgm:cxn modelId="{A4C5388E-C8DB-4BEF-9830-C81A64A9D96C}" type="presParOf" srcId="{F2403940-3155-447B-BC4C-D903273F3FC0}" destId="{E472F86F-A75A-4B0F-A4BB-CDD348E388C6}" srcOrd="3" destOrd="0" presId="urn:microsoft.com/office/officeart/2005/8/layout/cycle4"/>
    <dgm:cxn modelId="{2C10DEB6-08C6-4508-AD72-CC88124D6E10}" type="presParOf" srcId="{E472F86F-A75A-4B0F-A4BB-CDD348E388C6}" destId="{2B4DC70E-1CEE-4C11-AA04-97FA226781B6}" srcOrd="0" destOrd="0" presId="urn:microsoft.com/office/officeart/2005/8/layout/cycle4"/>
    <dgm:cxn modelId="{50019524-7331-4A88-B8AD-7F0794D637A8}" type="presParOf" srcId="{E472F86F-A75A-4B0F-A4BB-CDD348E388C6}" destId="{70629731-A1D5-43DE-800C-3B42DF1DAD92}" srcOrd="1" destOrd="0" presId="urn:microsoft.com/office/officeart/2005/8/layout/cycle4"/>
    <dgm:cxn modelId="{9DC21464-A9B9-4B1A-B342-BFB3A4868D2F}" type="presParOf" srcId="{F2403940-3155-447B-BC4C-D903273F3FC0}" destId="{DEBC022D-8256-434E-848C-EE1C9BCD09F4}" srcOrd="4" destOrd="0" presId="urn:microsoft.com/office/officeart/2005/8/layout/cycle4"/>
    <dgm:cxn modelId="{A200661B-6BD4-45D1-8596-2F122739B3E3}" type="presParOf" srcId="{DF77CA68-E695-404E-862B-BADC3E65DAC4}" destId="{1B20A861-CFFE-4E94-A967-FA4944E40CC8}" srcOrd="1" destOrd="0" presId="urn:microsoft.com/office/officeart/2005/8/layout/cycle4"/>
    <dgm:cxn modelId="{260FDA8A-3E4E-4240-B28E-67F31685A742}" type="presParOf" srcId="{1B20A861-CFFE-4E94-A967-FA4944E40CC8}" destId="{0CF92AD6-C245-445E-9088-0BF207D31BAF}" srcOrd="0" destOrd="0" presId="urn:microsoft.com/office/officeart/2005/8/layout/cycle4"/>
    <dgm:cxn modelId="{6B01E1DF-33E6-4883-9F19-33F0A15B5A34}" type="presParOf" srcId="{1B20A861-CFFE-4E94-A967-FA4944E40CC8}" destId="{22B129B3-C011-46B1-A598-7B385A7EB711}" srcOrd="1" destOrd="0" presId="urn:microsoft.com/office/officeart/2005/8/layout/cycle4"/>
    <dgm:cxn modelId="{77133BCE-DBCB-491F-BC57-4C049AA959A4}" type="presParOf" srcId="{1B20A861-CFFE-4E94-A967-FA4944E40CC8}" destId="{70AD944E-BB28-4EEE-BE1A-32C48AF48A70}" srcOrd="2" destOrd="0" presId="urn:microsoft.com/office/officeart/2005/8/layout/cycle4"/>
    <dgm:cxn modelId="{8D57188F-B051-4A26-B6C7-BB83737DD1C5}" type="presParOf" srcId="{1B20A861-CFFE-4E94-A967-FA4944E40CC8}" destId="{64542984-A467-491C-B289-9FE641DB7D55}" srcOrd="3" destOrd="0" presId="urn:microsoft.com/office/officeart/2005/8/layout/cycle4"/>
    <dgm:cxn modelId="{AF83E6EC-22BC-440F-9EAB-945E85AF591F}" type="presParOf" srcId="{1B20A861-CFFE-4E94-A967-FA4944E40CC8}" destId="{2A23922A-E998-4826-A537-8A1FCB8C2CDB}" srcOrd="4" destOrd="0" presId="urn:microsoft.com/office/officeart/2005/8/layout/cycle4"/>
    <dgm:cxn modelId="{E1B4729A-AFA4-4C20-8D85-E9FB3D0DBCF9}" type="presParOf" srcId="{DF77CA68-E695-404E-862B-BADC3E65DAC4}" destId="{BEEF31B0-6F83-4384-8126-CB32F46A8B52}" srcOrd="2" destOrd="0" presId="urn:microsoft.com/office/officeart/2005/8/layout/cycle4"/>
    <dgm:cxn modelId="{60814689-E8E5-4382-93C9-27B43CD8728D}" type="presParOf" srcId="{DF77CA68-E695-404E-862B-BADC3E65DAC4}" destId="{2BCC4490-8AE5-46CE-A424-B9931CF2AE2D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AB0F8-E702-4156-8A57-2217B0EA630E}">
      <dsp:nvSpPr>
        <dsp:cNvPr id="0" name=""/>
        <dsp:cNvSpPr/>
      </dsp:nvSpPr>
      <dsp:spPr>
        <a:xfrm>
          <a:off x="5371194" y="3255747"/>
          <a:ext cx="2365204" cy="1532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528065"/>
              <a:satOff val="-37477"/>
              <a:lumOff val="246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 dirty="0"/>
            <a:t>Jakie widzisz rozwiązania?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 dirty="0"/>
            <a:t>Jakie jeszcze?</a:t>
          </a:r>
        </a:p>
      </dsp:txBody>
      <dsp:txXfrm>
        <a:off x="6114412" y="3672432"/>
        <a:ext cx="1588331" cy="1081775"/>
      </dsp:txXfrm>
    </dsp:sp>
    <dsp:sp modelId="{2B4DC70E-1CEE-4C11-AA04-97FA226781B6}">
      <dsp:nvSpPr>
        <dsp:cNvPr id="0" name=""/>
        <dsp:cNvSpPr/>
      </dsp:nvSpPr>
      <dsp:spPr>
        <a:xfrm>
          <a:off x="1512176" y="3255747"/>
          <a:ext cx="2365204" cy="1532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792097"/>
              <a:satOff val="-56215"/>
              <a:lumOff val="369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 dirty="0"/>
            <a:t>Do czego możesz się zobowiązać?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 dirty="0"/>
            <a:t>Co zrobisz?</a:t>
          </a:r>
        </a:p>
      </dsp:txBody>
      <dsp:txXfrm>
        <a:off x="1545832" y="3672432"/>
        <a:ext cx="1588331" cy="1081775"/>
      </dsp:txXfrm>
    </dsp:sp>
    <dsp:sp modelId="{D9544916-1FC7-45DC-A9DC-37720424DD2B}">
      <dsp:nvSpPr>
        <dsp:cNvPr id="0" name=""/>
        <dsp:cNvSpPr/>
      </dsp:nvSpPr>
      <dsp:spPr>
        <a:xfrm>
          <a:off x="5371194" y="0"/>
          <a:ext cx="2365204" cy="1532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264032"/>
              <a:satOff val="-18738"/>
              <a:lumOff val="123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 dirty="0"/>
            <a:t>Jak wygląda obecna sytuacja?</a:t>
          </a:r>
        </a:p>
      </dsp:txBody>
      <dsp:txXfrm>
        <a:off x="6114412" y="33656"/>
        <a:ext cx="1588331" cy="1081775"/>
      </dsp:txXfrm>
    </dsp:sp>
    <dsp:sp modelId="{D41A2A4A-318C-4F3B-90E8-E7A1E791685A}">
      <dsp:nvSpPr>
        <dsp:cNvPr id="0" name=""/>
        <dsp:cNvSpPr/>
      </dsp:nvSpPr>
      <dsp:spPr>
        <a:xfrm>
          <a:off x="1512176" y="0"/>
          <a:ext cx="2365204" cy="1532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 dirty="0"/>
            <a:t>Co chcesz osiągnąć?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 dirty="0"/>
            <a:t>Jaki cel?</a:t>
          </a:r>
        </a:p>
      </dsp:txBody>
      <dsp:txXfrm>
        <a:off x="1545832" y="33656"/>
        <a:ext cx="1588331" cy="1081775"/>
      </dsp:txXfrm>
    </dsp:sp>
    <dsp:sp modelId="{0CF92AD6-C245-445E-9088-0BF207D31BAF}">
      <dsp:nvSpPr>
        <dsp:cNvPr id="0" name=""/>
        <dsp:cNvSpPr/>
      </dsp:nvSpPr>
      <dsp:spPr>
        <a:xfrm>
          <a:off x="2503264" y="272908"/>
          <a:ext cx="2073145" cy="2073145"/>
        </a:xfrm>
        <a:prstGeom prst="pieWedg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 dirty="0" err="1"/>
            <a:t>Goal</a:t>
          </a:r>
          <a:endParaRPr lang="pl-PL" sz="2600" kern="1200" dirty="0"/>
        </a:p>
      </dsp:txBody>
      <dsp:txXfrm>
        <a:off x="3110474" y="880118"/>
        <a:ext cx="1465935" cy="1465935"/>
      </dsp:txXfrm>
    </dsp:sp>
    <dsp:sp modelId="{22B129B3-C011-46B1-A598-7B385A7EB711}">
      <dsp:nvSpPr>
        <dsp:cNvPr id="0" name=""/>
        <dsp:cNvSpPr/>
      </dsp:nvSpPr>
      <dsp:spPr>
        <a:xfrm rot="5400000">
          <a:off x="4672166" y="272908"/>
          <a:ext cx="2073145" cy="2073145"/>
        </a:xfrm>
        <a:prstGeom prst="pieWedge">
          <a:avLst/>
        </a:prstGeom>
        <a:solidFill>
          <a:schemeClr val="accent3">
            <a:shade val="80000"/>
            <a:hueOff val="264032"/>
            <a:satOff val="-18738"/>
            <a:lumOff val="123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 dirty="0" err="1"/>
            <a:t>Reality</a:t>
          </a:r>
          <a:endParaRPr lang="pl-PL" sz="2600" kern="1200" dirty="0"/>
        </a:p>
      </dsp:txBody>
      <dsp:txXfrm rot="-5400000">
        <a:off x="4672166" y="880118"/>
        <a:ext cx="1465935" cy="1465935"/>
      </dsp:txXfrm>
    </dsp:sp>
    <dsp:sp modelId="{70AD944E-BB28-4EEE-BE1A-32C48AF48A70}">
      <dsp:nvSpPr>
        <dsp:cNvPr id="0" name=""/>
        <dsp:cNvSpPr/>
      </dsp:nvSpPr>
      <dsp:spPr>
        <a:xfrm rot="10800000">
          <a:off x="4672166" y="2441810"/>
          <a:ext cx="2073145" cy="2073145"/>
        </a:xfrm>
        <a:prstGeom prst="pieWedge">
          <a:avLst/>
        </a:prstGeom>
        <a:solidFill>
          <a:schemeClr val="accent3">
            <a:shade val="80000"/>
            <a:hueOff val="528065"/>
            <a:satOff val="-37477"/>
            <a:lumOff val="246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 dirty="0" err="1"/>
            <a:t>Options</a:t>
          </a:r>
          <a:endParaRPr lang="pl-PL" sz="2600" kern="1200" dirty="0"/>
        </a:p>
      </dsp:txBody>
      <dsp:txXfrm rot="10800000">
        <a:off x="4672166" y="2441810"/>
        <a:ext cx="1465935" cy="1465935"/>
      </dsp:txXfrm>
    </dsp:sp>
    <dsp:sp modelId="{64542984-A467-491C-B289-9FE641DB7D55}">
      <dsp:nvSpPr>
        <dsp:cNvPr id="0" name=""/>
        <dsp:cNvSpPr/>
      </dsp:nvSpPr>
      <dsp:spPr>
        <a:xfrm rot="16200000">
          <a:off x="2503264" y="2441810"/>
          <a:ext cx="2073145" cy="2073145"/>
        </a:xfrm>
        <a:prstGeom prst="pieWedge">
          <a:avLst/>
        </a:prstGeom>
        <a:solidFill>
          <a:schemeClr val="accent3">
            <a:shade val="80000"/>
            <a:hueOff val="792097"/>
            <a:satOff val="-56215"/>
            <a:lumOff val="369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 dirty="0" err="1"/>
            <a:t>Will</a:t>
          </a:r>
          <a:endParaRPr lang="pl-PL" sz="2600" kern="1200" dirty="0"/>
        </a:p>
      </dsp:txBody>
      <dsp:txXfrm rot="5400000">
        <a:off x="3110474" y="2441810"/>
        <a:ext cx="1465935" cy="1465935"/>
      </dsp:txXfrm>
    </dsp:sp>
    <dsp:sp modelId="{BEEF31B0-6F83-4384-8126-CB32F46A8B52}">
      <dsp:nvSpPr>
        <dsp:cNvPr id="0" name=""/>
        <dsp:cNvSpPr/>
      </dsp:nvSpPr>
      <dsp:spPr>
        <a:xfrm>
          <a:off x="4266395" y="1963024"/>
          <a:ext cx="715785" cy="622422"/>
        </a:xfrm>
        <a:prstGeom prst="circular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CC4490-8AE5-46CE-A424-B9931CF2AE2D}">
      <dsp:nvSpPr>
        <dsp:cNvPr id="0" name=""/>
        <dsp:cNvSpPr/>
      </dsp:nvSpPr>
      <dsp:spPr>
        <a:xfrm rot="10800000">
          <a:off x="4266395" y="2202417"/>
          <a:ext cx="715785" cy="622422"/>
        </a:xfrm>
        <a:prstGeom prst="circular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4800600"/>
            <a:ext cx="91436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523880" y="4800600"/>
            <a:ext cx="91436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1523880" y="4800600"/>
            <a:ext cx="91436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523880" y="4800600"/>
            <a:ext cx="91436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523880" y="4800600"/>
            <a:ext cx="91436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523880" y="4800600"/>
            <a:ext cx="91436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523880" y="4800600"/>
            <a:ext cx="91436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404040"/>
              </a:solidFill>
              <a:latin typeface="Corbe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1523880" y="4800600"/>
            <a:ext cx="91436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523880" y="4800600"/>
            <a:ext cx="91436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523880" y="4800600"/>
            <a:ext cx="91436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523880" y="4800600"/>
            <a:ext cx="91436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1523880" y="4800600"/>
            <a:ext cx="91436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1523880" y="4800600"/>
            <a:ext cx="91436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523880" y="4800600"/>
            <a:ext cx="91436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1523880" y="4800600"/>
            <a:ext cx="91436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1523880" y="4800600"/>
            <a:ext cx="91436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523880" y="4800600"/>
            <a:ext cx="91436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1523880" y="4800600"/>
            <a:ext cx="91436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1523880" y="4800600"/>
            <a:ext cx="91436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404040"/>
              </a:solidFill>
              <a:latin typeface="Corbe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523880" y="4800600"/>
            <a:ext cx="91436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subTitle"/>
          </p:nvPr>
        </p:nvSpPr>
        <p:spPr>
          <a:xfrm>
            <a:off x="1523880" y="4800600"/>
            <a:ext cx="91436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1523880" y="4800600"/>
            <a:ext cx="91436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1523880" y="4800600"/>
            <a:ext cx="91436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1523880" y="4800600"/>
            <a:ext cx="91436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1523880" y="4800600"/>
            <a:ext cx="91436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1523880" y="4800600"/>
            <a:ext cx="91436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12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1523880" y="4800600"/>
            <a:ext cx="91436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12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12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1523880" y="4800600"/>
            <a:ext cx="91436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1523880" y="4800600"/>
            <a:ext cx="91436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4800600"/>
            <a:ext cx="91436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1523880" y="4800600"/>
            <a:ext cx="91436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1523880" y="4800600"/>
            <a:ext cx="91436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404040"/>
              </a:solidFill>
              <a:latin typeface="Corbe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subTitle"/>
          </p:nvPr>
        </p:nvSpPr>
        <p:spPr>
          <a:xfrm>
            <a:off x="1523880" y="4800600"/>
            <a:ext cx="91436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1523880" y="4800600"/>
            <a:ext cx="91436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1523880" y="4800600"/>
            <a:ext cx="91436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15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1523880" y="4800600"/>
            <a:ext cx="91436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1523880" y="4800600"/>
            <a:ext cx="91436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1523880" y="4800600"/>
            <a:ext cx="91436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16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16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1523880" y="4800600"/>
            <a:ext cx="91436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16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16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16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17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523880" y="4800600"/>
            <a:ext cx="91436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404040"/>
              </a:solidFill>
              <a:latin typeface="Corbe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1523880" y="4800600"/>
            <a:ext cx="91436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523880" y="4800600"/>
            <a:ext cx="91436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523880" y="4800600"/>
            <a:ext cx="91436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523880" y="4800600"/>
            <a:ext cx="91436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5.jpe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ff"/>
            </a:gs>
            <a:gs pos="100000">
              <a:srgbClr val="e5e8e8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1440" y="6583680"/>
            <a:ext cx="12188520" cy="273960"/>
          </a:xfrm>
          <a:prstGeom prst="rect">
            <a:avLst/>
          </a:prstGeom>
          <a:solidFill>
            <a:srgbClr val="570138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1440" y="6583680"/>
            <a:ext cx="12188520" cy="45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2" name="Obraz 8" descr=""/>
          <p:cNvPicPr/>
          <p:nvPr/>
        </p:nvPicPr>
        <p:blipFill>
          <a:blip r:embed="rId2"/>
          <a:stretch/>
        </p:blipFill>
        <p:spPr>
          <a:xfrm>
            <a:off x="10175400" y="218160"/>
            <a:ext cx="1763640" cy="623520"/>
          </a:xfrm>
          <a:prstGeom prst="rect">
            <a:avLst/>
          </a:prstGeom>
          <a:ln w="0">
            <a:noFill/>
          </a:ln>
        </p:spPr>
      </p:pic>
      <p:pic>
        <p:nvPicPr>
          <p:cNvPr id="3" name="Picture 2" descr="C:\Users\Sylwia Kazanowska\Desktop\bugalska HR\layout\energy.jpg"/>
          <p:cNvPicPr/>
          <p:nvPr/>
        </p:nvPicPr>
        <p:blipFill>
          <a:blip r:embed="rId3"/>
          <a:stretch/>
        </p:blipFill>
        <p:spPr>
          <a:xfrm>
            <a:off x="7920" y="-27360"/>
            <a:ext cx="12254040" cy="5616360"/>
          </a:xfrm>
          <a:prstGeom prst="rect">
            <a:avLst/>
          </a:prstGeom>
          <a:ln w="0">
            <a:noFill/>
          </a:ln>
        </p:spPr>
      </p:pic>
      <p:sp>
        <p:nvSpPr>
          <p:cNvPr id="4" name="CustomShape 3"/>
          <p:cNvSpPr/>
          <p:nvPr/>
        </p:nvSpPr>
        <p:spPr>
          <a:xfrm>
            <a:off x="0" y="4754880"/>
            <a:ext cx="12191760" cy="2102760"/>
          </a:xfrm>
          <a:prstGeom prst="rect">
            <a:avLst/>
          </a:prstGeom>
          <a:solidFill>
            <a:srgbClr val="570138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CustomShape 4"/>
          <p:cNvSpPr/>
          <p:nvPr/>
        </p:nvSpPr>
        <p:spPr>
          <a:xfrm>
            <a:off x="0" y="4724280"/>
            <a:ext cx="12188520" cy="759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" name="PlaceHolder 5"/>
          <p:cNvSpPr>
            <a:spLocks noGrp="1"/>
          </p:cNvSpPr>
          <p:nvPr>
            <p:ph type="title"/>
          </p:nvPr>
        </p:nvSpPr>
        <p:spPr>
          <a:xfrm>
            <a:off x="1523880" y="4800600"/>
            <a:ext cx="9143640" cy="1142640"/>
          </a:xfrm>
          <a:prstGeom prst="rect">
            <a:avLst/>
          </a:prstGeom>
        </p:spPr>
        <p:txBody>
          <a:bodyPr anchor="b">
            <a:normAutofit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0" lang="pl-PL" sz="4800" spc="-1" strike="noStrike">
                <a:solidFill>
                  <a:srgbClr val="ffffff"/>
                </a:solidFill>
                <a:latin typeface="Corbel"/>
              </a:rPr>
              <a:t>Kliknij, aby edytować styl</a:t>
            </a:r>
            <a:endParaRPr b="0" lang="pl-PL" sz="48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263050"/>
                </a:solidFill>
                <a:latin typeface="Corbel"/>
              </a:rPr>
              <a:t>Kliknij, aby edytować format tekstu konspektu</a:t>
            </a:r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600" spc="-1" strike="noStrike">
                <a:solidFill>
                  <a:srgbClr val="263050"/>
                </a:solidFill>
                <a:latin typeface="Corbel"/>
              </a:rPr>
              <a:t>Drugi poziom konspektu</a:t>
            </a:r>
            <a:endParaRPr b="0" lang="pl-PL" sz="1600" spc="-1" strike="noStrike">
              <a:solidFill>
                <a:srgbClr val="263050"/>
              </a:solidFill>
              <a:latin typeface="Corbe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400" spc="-1" strike="noStrike">
                <a:solidFill>
                  <a:srgbClr val="263050"/>
                </a:solidFill>
                <a:latin typeface="Corbel"/>
              </a:rPr>
              <a:t>Trzeci poziom konspektu</a:t>
            </a:r>
            <a:endParaRPr b="0" lang="pl-PL" sz="1400" spc="-1" strike="noStrike">
              <a:solidFill>
                <a:srgbClr val="263050"/>
              </a:solidFill>
              <a:latin typeface="Corbe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400" spc="-1" strike="noStrike">
                <a:solidFill>
                  <a:srgbClr val="263050"/>
                </a:solidFill>
                <a:latin typeface="Corbel"/>
              </a:rPr>
              <a:t>Czwarty poziom konspektu</a:t>
            </a:r>
            <a:endParaRPr b="0" lang="pl-PL" sz="1400" spc="-1" strike="noStrike">
              <a:solidFill>
                <a:srgbClr val="263050"/>
              </a:solidFill>
              <a:latin typeface="Corbe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263050"/>
                </a:solidFill>
                <a:latin typeface="Corbel"/>
              </a:rPr>
              <a:t>Piąty poziom konspektu</a:t>
            </a:r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263050"/>
                </a:solidFill>
                <a:latin typeface="Corbel"/>
              </a:rPr>
              <a:t>Szósty poziom konspektu</a:t>
            </a:r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263050"/>
                </a:solidFill>
                <a:latin typeface="Corbel"/>
              </a:rPr>
              <a:t>Siódmy poziom konspektu</a:t>
            </a:r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ff"/>
            </a:gs>
            <a:gs pos="100000">
              <a:srgbClr val="e5e8e8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1440" y="6583680"/>
            <a:ext cx="12188520" cy="273960"/>
          </a:xfrm>
          <a:prstGeom prst="rect">
            <a:avLst/>
          </a:prstGeom>
          <a:solidFill>
            <a:srgbClr val="570138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CustomShape 2"/>
          <p:cNvSpPr/>
          <p:nvPr/>
        </p:nvSpPr>
        <p:spPr>
          <a:xfrm>
            <a:off x="1440" y="6583680"/>
            <a:ext cx="12188520" cy="45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46" name="Obraz 8" descr=""/>
          <p:cNvPicPr/>
          <p:nvPr/>
        </p:nvPicPr>
        <p:blipFill>
          <a:blip r:embed="rId2"/>
          <a:stretch/>
        </p:blipFill>
        <p:spPr>
          <a:xfrm>
            <a:off x="10175400" y="218160"/>
            <a:ext cx="1763640" cy="623520"/>
          </a:xfrm>
          <a:prstGeom prst="rect">
            <a:avLst/>
          </a:prstGeom>
          <a:ln w="0">
            <a:noFill/>
          </a:ln>
        </p:spPr>
      </p:pic>
      <p:sp>
        <p:nvSpPr>
          <p:cNvPr id="47" name="PlaceHolder 3"/>
          <p:cNvSpPr>
            <a:spLocks noGrp="1"/>
          </p:cNvSpPr>
          <p:nvPr>
            <p:ph type="title"/>
          </p:nvPr>
        </p:nvSpPr>
        <p:spPr>
          <a:xfrm>
            <a:off x="1341000" y="467280"/>
            <a:ext cx="9509400" cy="123300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0" lang="pl-PL" sz="3400" spc="-1" strike="noStrike">
                <a:solidFill>
                  <a:srgbClr val="1c243c"/>
                </a:solidFill>
                <a:latin typeface="Corbel"/>
              </a:rPr>
              <a:t>Kliknij, aby edytować styl</a:t>
            </a:r>
            <a:endParaRPr b="0" lang="pl-PL" sz="34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1341000" y="1901880"/>
            <a:ext cx="9509400" cy="4127400"/>
          </a:xfrm>
          <a:prstGeom prst="rect">
            <a:avLst/>
          </a:prstGeom>
        </p:spPr>
        <p:txBody>
          <a:bodyPr>
            <a:noAutofit/>
          </a:bodyPr>
          <a:p>
            <a:pPr marL="274320" indent="-228240">
              <a:lnSpc>
                <a:spcPct val="90000"/>
              </a:lnSpc>
              <a:spcBef>
                <a:spcPts val="1800"/>
              </a:spcBef>
              <a:buClr>
                <a:srgbClr val="263050"/>
              </a:buClr>
              <a:buSzPct val="80000"/>
              <a:buFont typeface="Wingdings" charset="2"/>
              <a:buChar char=""/>
            </a:pPr>
            <a:r>
              <a:rPr b="0" lang="pl-PL" sz="2000" spc="-1" strike="noStrike">
                <a:solidFill>
                  <a:srgbClr val="263050"/>
                </a:solidFill>
                <a:latin typeface="Corbel"/>
              </a:rPr>
              <a:t>Kliknij, aby edytować style wzorca tekstu</a:t>
            </a:r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  <a:p>
            <a:pPr lvl="1" marL="594360" indent="-228240">
              <a:lnSpc>
                <a:spcPct val="90000"/>
              </a:lnSpc>
              <a:spcBef>
                <a:spcPts val="1001"/>
              </a:spcBef>
              <a:buClr>
                <a:srgbClr val="263050"/>
              </a:buClr>
              <a:buSzPct val="80000"/>
              <a:buFont typeface="Wingdings" charset="2"/>
              <a:buChar char=""/>
            </a:pPr>
            <a:r>
              <a:rPr b="0" lang="pl-PL" sz="1800" spc="-1" strike="noStrike">
                <a:solidFill>
                  <a:srgbClr val="263050"/>
                </a:solidFill>
                <a:latin typeface="Corbel"/>
              </a:rPr>
              <a:t>Drugi poziom</a:t>
            </a:r>
            <a:endParaRPr b="0" lang="pl-PL" sz="1800" spc="-1" strike="noStrike">
              <a:solidFill>
                <a:srgbClr val="263050"/>
              </a:solidFill>
              <a:latin typeface="Corbel"/>
            </a:endParaRPr>
          </a:p>
          <a:p>
            <a:pPr lvl="2" marL="914400" indent="-228240">
              <a:lnSpc>
                <a:spcPct val="90000"/>
              </a:lnSpc>
              <a:spcBef>
                <a:spcPts val="799"/>
              </a:spcBef>
              <a:buClr>
                <a:srgbClr val="263050"/>
              </a:buClr>
              <a:buSzPct val="80000"/>
              <a:buFont typeface="Wingdings" charset="2"/>
              <a:buChar char=""/>
            </a:pPr>
            <a:r>
              <a:rPr b="0" lang="pl-PL" sz="1600" spc="-1" strike="noStrike">
                <a:solidFill>
                  <a:srgbClr val="263050"/>
                </a:solidFill>
                <a:latin typeface="Corbel"/>
              </a:rPr>
              <a:t>Trzeci poziom</a:t>
            </a:r>
            <a:endParaRPr b="0" lang="pl-PL" sz="1600" spc="-1" strike="noStrike">
              <a:solidFill>
                <a:srgbClr val="263050"/>
              </a:solidFill>
              <a:latin typeface="Corbel"/>
            </a:endParaRPr>
          </a:p>
          <a:p>
            <a:pPr lvl="3" marL="1234440" indent="-228240">
              <a:lnSpc>
                <a:spcPct val="90000"/>
              </a:lnSpc>
              <a:spcBef>
                <a:spcPts val="799"/>
              </a:spcBef>
              <a:buClr>
                <a:srgbClr val="263050"/>
              </a:buClr>
              <a:buSzPct val="80000"/>
              <a:buFont typeface="Wingdings" charset="2"/>
              <a:buChar char=""/>
            </a:pPr>
            <a:r>
              <a:rPr b="0" lang="pl-PL" sz="1400" spc="-1" strike="noStrike">
                <a:solidFill>
                  <a:srgbClr val="263050"/>
                </a:solidFill>
                <a:latin typeface="Corbel"/>
              </a:rPr>
              <a:t>Czwarty poziom</a:t>
            </a:r>
            <a:endParaRPr b="0" lang="pl-PL" sz="1400" spc="-1" strike="noStrike">
              <a:solidFill>
                <a:srgbClr val="263050"/>
              </a:solidFill>
              <a:latin typeface="Corbel"/>
            </a:endParaRPr>
          </a:p>
          <a:p>
            <a:pPr lvl="4" marL="1554480" indent="-228240">
              <a:lnSpc>
                <a:spcPct val="90000"/>
              </a:lnSpc>
              <a:spcBef>
                <a:spcPts val="799"/>
              </a:spcBef>
              <a:buClr>
                <a:srgbClr val="263050"/>
              </a:buClr>
              <a:buSzPct val="80000"/>
              <a:buFont typeface="Wingdings" charset="2"/>
              <a:buChar char=""/>
            </a:pPr>
            <a:r>
              <a:rPr b="0" lang="pl-PL" sz="1400" spc="-1" strike="noStrike">
                <a:solidFill>
                  <a:srgbClr val="263050"/>
                </a:solidFill>
                <a:latin typeface="Corbel"/>
              </a:rPr>
              <a:t>Piąty poziom</a:t>
            </a:r>
            <a:endParaRPr b="0" lang="pl-PL" sz="1400" spc="-1" strike="noStrike">
              <a:solidFill>
                <a:srgbClr val="263050"/>
              </a:solidFill>
              <a:latin typeface="Corbel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ftr"/>
          </p:nvPr>
        </p:nvSpPr>
        <p:spPr>
          <a:xfrm>
            <a:off x="1341000" y="6602040"/>
            <a:ext cx="7159320" cy="23724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l-PL" sz="2400" spc="-1" strike="noStrike">
              <a:latin typeface="Times New Roman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sldNum"/>
          </p:nvPr>
        </p:nvSpPr>
        <p:spPr>
          <a:xfrm>
            <a:off x="10210680" y="6602040"/>
            <a:ext cx="639720" cy="23724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9907118B-E792-4329-A900-DCC1A3A8D355}" type="slidenum">
              <a:rPr b="0" lang="pl-PL" sz="1100" spc="-1" strike="noStrike">
                <a:solidFill>
                  <a:srgbClr val="e5e8e8"/>
                </a:solidFill>
                <a:latin typeface="Corbel"/>
              </a:rPr>
              <a:t>&lt;numer&gt;</a:t>
            </a:fld>
            <a:endParaRPr b="0" lang="pl-PL" sz="11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63050"/>
            </a:gs>
            <a:gs pos="100000">
              <a:srgbClr val="1c243c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 hidden="1"/>
          <p:cNvSpPr/>
          <p:nvPr/>
        </p:nvSpPr>
        <p:spPr>
          <a:xfrm>
            <a:off x="1440" y="6583680"/>
            <a:ext cx="12188520" cy="273960"/>
          </a:xfrm>
          <a:prstGeom prst="rect">
            <a:avLst/>
          </a:prstGeom>
          <a:solidFill>
            <a:srgbClr val="570138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8" name="CustomShape 2" hidden="1"/>
          <p:cNvSpPr/>
          <p:nvPr/>
        </p:nvSpPr>
        <p:spPr>
          <a:xfrm>
            <a:off x="1440" y="6583680"/>
            <a:ext cx="12188520" cy="45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89" name="Obraz 8" descr=""/>
          <p:cNvPicPr/>
          <p:nvPr/>
        </p:nvPicPr>
        <p:blipFill>
          <a:blip r:embed="rId2"/>
          <a:stretch/>
        </p:blipFill>
        <p:spPr>
          <a:xfrm>
            <a:off x="10175400" y="218160"/>
            <a:ext cx="1763640" cy="623520"/>
          </a:xfrm>
          <a:prstGeom prst="rect">
            <a:avLst/>
          </a:prstGeom>
          <a:ln w="0">
            <a:noFill/>
          </a:ln>
        </p:spPr>
      </p:pic>
      <p:sp>
        <p:nvSpPr>
          <p:cNvPr id="90" name="PlaceHolder 3"/>
          <p:cNvSpPr>
            <a:spLocks noGrp="1"/>
          </p:cNvSpPr>
          <p:nvPr>
            <p:ph type="title"/>
          </p:nvPr>
        </p:nvSpPr>
        <p:spPr>
          <a:xfrm>
            <a:off x="1523880" y="1143000"/>
            <a:ext cx="9143640" cy="2666520"/>
          </a:xfrm>
          <a:prstGeom prst="rect">
            <a:avLst/>
          </a:prstGeom>
        </p:spPr>
        <p:txBody>
          <a:bodyPr anchor="b">
            <a:normAutofit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0" lang="pl-PL" sz="5200" spc="-1" strike="noStrike">
                <a:solidFill>
                  <a:srgbClr val="ffffff"/>
                </a:solidFill>
                <a:latin typeface="Corbel"/>
              </a:rPr>
              <a:t>Kliknij, aby edytować styl</a:t>
            </a:r>
            <a:endParaRPr b="0" lang="pl-PL" sz="52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1522440" y="3809880"/>
            <a:ext cx="9143640" cy="1142640"/>
          </a:xfrm>
          <a:prstGeom prst="rect">
            <a:avLst/>
          </a:prstGeom>
        </p:spPr>
        <p:txBody>
          <a:bodyPr>
            <a:normAutofit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0" lang="pl-PL" sz="2400" spc="-1" strike="noStrike">
                <a:solidFill>
                  <a:srgbClr val="ffffff"/>
                </a:solidFill>
                <a:latin typeface="Corbel"/>
              </a:rPr>
              <a:t>Kliknij, aby edytować style wzorca tekstu</a:t>
            </a:r>
            <a:endParaRPr b="0" lang="pl-PL" sz="2400" spc="-1" strike="noStrike">
              <a:solidFill>
                <a:srgbClr val="e5e8e8"/>
              </a:solidFill>
              <a:latin typeface="Corbel"/>
            </a:endParaRPr>
          </a:p>
        </p:txBody>
      </p:sp>
      <p:sp>
        <p:nvSpPr>
          <p:cNvPr id="92" name="PlaceHolder 5"/>
          <p:cNvSpPr>
            <a:spLocks noGrp="1"/>
          </p:cNvSpPr>
          <p:nvPr>
            <p:ph type="ftr"/>
          </p:nvPr>
        </p:nvSpPr>
        <p:spPr>
          <a:xfrm>
            <a:off x="1341000" y="6602040"/>
            <a:ext cx="7159320" cy="23724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l-PL" sz="2400" spc="-1" strike="noStrike">
              <a:latin typeface="Times New Roman"/>
            </a:endParaRPr>
          </a:p>
        </p:txBody>
      </p:sp>
      <p:sp>
        <p:nvSpPr>
          <p:cNvPr id="93" name="PlaceHolder 6"/>
          <p:cNvSpPr>
            <a:spLocks noGrp="1"/>
          </p:cNvSpPr>
          <p:nvPr>
            <p:ph type="sldNum"/>
          </p:nvPr>
        </p:nvSpPr>
        <p:spPr>
          <a:xfrm>
            <a:off x="10210680" y="6602040"/>
            <a:ext cx="639720" cy="23724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A70059D5-3141-4B4A-9B58-CB96896F06A0}" type="slidenum">
              <a:rPr b="0" lang="pl-PL" sz="1100" spc="-1" strike="noStrike">
                <a:solidFill>
                  <a:srgbClr val="e5e8e8"/>
                </a:solidFill>
                <a:latin typeface="Corbel"/>
              </a:rPr>
              <a:t>&lt;numer&gt;</a:t>
            </a:fld>
            <a:endParaRPr b="0" lang="pl-PL" sz="11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ff"/>
            </a:gs>
            <a:gs pos="100000">
              <a:srgbClr val="e5e8e8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 hidden="1"/>
          <p:cNvSpPr/>
          <p:nvPr/>
        </p:nvSpPr>
        <p:spPr>
          <a:xfrm>
            <a:off x="1440" y="6583680"/>
            <a:ext cx="12188520" cy="273960"/>
          </a:xfrm>
          <a:prstGeom prst="rect">
            <a:avLst/>
          </a:prstGeom>
          <a:solidFill>
            <a:srgbClr val="570138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1" name="CustomShape 2" hidden="1"/>
          <p:cNvSpPr/>
          <p:nvPr/>
        </p:nvSpPr>
        <p:spPr>
          <a:xfrm>
            <a:off x="1440" y="6583680"/>
            <a:ext cx="12188520" cy="45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132" name="Obraz 8" descr=""/>
          <p:cNvPicPr/>
          <p:nvPr/>
        </p:nvPicPr>
        <p:blipFill>
          <a:blip r:embed="rId2"/>
          <a:stretch/>
        </p:blipFill>
        <p:spPr>
          <a:xfrm>
            <a:off x="10175400" y="218160"/>
            <a:ext cx="1763640" cy="623520"/>
          </a:xfrm>
          <a:prstGeom prst="rect">
            <a:avLst/>
          </a:prstGeom>
          <a:ln w="0">
            <a:noFill/>
          </a:ln>
        </p:spPr>
      </p:pic>
      <p:sp>
        <p:nvSpPr>
          <p:cNvPr id="133" name="PlaceHolder 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pl-PL" sz="1800" spc="-1" strike="noStrike">
                <a:solidFill>
                  <a:srgbClr val="404040"/>
                </a:solidFill>
                <a:latin typeface="Corbel"/>
              </a:rPr>
              <a:t>Kliknij, aby edytować format tekstu tytułu</a:t>
            </a:r>
            <a:endParaRPr b="0" lang="pl-PL" sz="18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263050"/>
                </a:solidFill>
                <a:latin typeface="Corbel"/>
              </a:rPr>
              <a:t>Kliknij, aby edytować format tekstu konspektu</a:t>
            </a:r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600" spc="-1" strike="noStrike">
                <a:solidFill>
                  <a:srgbClr val="263050"/>
                </a:solidFill>
                <a:latin typeface="Corbel"/>
              </a:rPr>
              <a:t>Drugi poziom konspektu</a:t>
            </a:r>
            <a:endParaRPr b="0" lang="pl-PL" sz="1600" spc="-1" strike="noStrike">
              <a:solidFill>
                <a:srgbClr val="263050"/>
              </a:solidFill>
              <a:latin typeface="Corbe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400" spc="-1" strike="noStrike">
                <a:solidFill>
                  <a:srgbClr val="263050"/>
                </a:solidFill>
                <a:latin typeface="Corbel"/>
              </a:rPr>
              <a:t>Trzeci poziom konspektu</a:t>
            </a:r>
            <a:endParaRPr b="0" lang="pl-PL" sz="1400" spc="-1" strike="noStrike">
              <a:solidFill>
                <a:srgbClr val="263050"/>
              </a:solidFill>
              <a:latin typeface="Corbe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400" spc="-1" strike="noStrike">
                <a:solidFill>
                  <a:srgbClr val="263050"/>
                </a:solidFill>
                <a:latin typeface="Corbel"/>
              </a:rPr>
              <a:t>Czwarty poziom konspektu</a:t>
            </a:r>
            <a:endParaRPr b="0" lang="pl-PL" sz="1400" spc="-1" strike="noStrike">
              <a:solidFill>
                <a:srgbClr val="263050"/>
              </a:solidFill>
              <a:latin typeface="Corbe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263050"/>
                </a:solidFill>
                <a:latin typeface="Corbel"/>
              </a:rPr>
              <a:t>Piąty poziom konspektu</a:t>
            </a:r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263050"/>
                </a:solidFill>
                <a:latin typeface="Corbel"/>
              </a:rPr>
              <a:t>Szósty poziom konspektu</a:t>
            </a:r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263050"/>
                </a:solidFill>
                <a:latin typeface="Corbel"/>
              </a:rPr>
              <a:t>Siódmy poziom konspektu</a:t>
            </a:r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diagramData" Target="../diagrams/data1.xml"/><Relationship Id="rId2" Type="http://schemas.openxmlformats.org/officeDocument/2006/relationships/diagramLayout" Target="../diagrams/layout1.xml"/><Relationship Id="rId3" Type="http://schemas.openxmlformats.org/officeDocument/2006/relationships/diagramQuickStyle" Target="../diagrams/quickStyle1.xml"/><Relationship Id="rId4" Type="http://schemas.openxmlformats.org/officeDocument/2006/relationships/diagramColors" Target="../diagrams/colors1.xml"/><Relationship Id="rId5" Type="http://schemas.microsoft.com/office/2007/relationships/diagramDrawing" Target="../diagrams/drawing1.xml"/><Relationship Id="rId6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http://www.tatacoach.elms.pl/" TargetMode="External"/><Relationship Id="rId2" Type="http://schemas.openxmlformats.org/officeDocument/2006/relationships/hyperlink" Target="https://www.facebook.com/profile.php?id=100083482685090" TargetMode="External"/><Relationship Id="rId3" Type="http://schemas.openxmlformats.org/officeDocument/2006/relationships/hyperlink" Target="https://www.facebook.com/profile.php?id=100083482685090" TargetMode="External"/><Relationship Id="rId4" Type="http://schemas.openxmlformats.org/officeDocument/2006/relationships/hyperlink" Target="https://www.facebook.com/profile.php?id=100083482685090" TargetMode="External"/><Relationship Id="rId5" Type="http://schemas.openxmlformats.org/officeDocument/2006/relationships/image" Target="../media/image6.jpeg"/><Relationship Id="rId6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191520" y="5229360"/>
            <a:ext cx="11665080" cy="11426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0" lang="pl" sz="3200" spc="-1" strike="noStrike">
                <a:solidFill>
                  <a:srgbClr val="ffffff"/>
                </a:solidFill>
                <a:latin typeface="Corbel"/>
              </a:rPr>
              <a:t>EMPATYCZNA KOMUNIKACJA – KLUCZ DO PSYCHIKI DZIECKA </a:t>
            </a:r>
            <a:br/>
            <a:endParaRPr b="0" lang="pl-PL" sz="32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172" name="CustomShape 2"/>
          <p:cNvSpPr/>
          <p:nvPr/>
        </p:nvSpPr>
        <p:spPr>
          <a:xfrm>
            <a:off x="363960" y="5445360"/>
            <a:ext cx="11665080" cy="114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b">
            <a:noAutofit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br/>
            <a:r>
              <a:rPr b="0" i="1" lang="pl" sz="3200" spc="-1" strike="noStrike">
                <a:solidFill>
                  <a:srgbClr val="ffffff"/>
                </a:solidFill>
                <a:latin typeface="Corbel"/>
              </a:rPr>
              <a:t>(W SUMIE DO PSYCHIKI DOROSŁEGO TEŻ...)</a:t>
            </a:r>
            <a:endParaRPr b="0" lang="pl-PL" sz="3200" spc="-1" strike="noStrike"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Shape 1"/>
          <p:cNvSpPr txBox="1"/>
          <p:nvPr/>
        </p:nvSpPr>
        <p:spPr>
          <a:xfrm>
            <a:off x="551520" y="0"/>
            <a:ext cx="9509400" cy="12330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1" lang="pl-PL" sz="3400" spc="-1" strike="noStrike">
                <a:solidFill>
                  <a:srgbClr val="1c243c"/>
                </a:solidFill>
                <a:latin typeface="Corbel"/>
              </a:rPr>
              <a:t>COACHING RODZICIELSKI</a:t>
            </a:r>
            <a:endParaRPr b="0" lang="pl-PL" sz="34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201" name="TextShape 2"/>
          <p:cNvSpPr txBox="1"/>
          <p:nvPr/>
        </p:nvSpPr>
        <p:spPr>
          <a:xfrm>
            <a:off x="551520" y="1556640"/>
            <a:ext cx="10872720" cy="412740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45720">
              <a:lnSpc>
                <a:spcPct val="90000"/>
              </a:lnSpc>
              <a:spcBef>
                <a:spcPts val="1800"/>
              </a:spcBef>
              <a:tabLst>
                <a:tab algn="l" pos="0"/>
              </a:tabLst>
            </a:pPr>
            <a:r>
              <a:rPr b="0" lang="pl-PL" sz="2800" spc="-1" strike="noStrike">
                <a:solidFill>
                  <a:srgbClr val="263050"/>
                </a:solidFill>
                <a:latin typeface="Corbel"/>
              </a:rPr>
              <a:t>Moim celem wychowania dziecka jest ukształtowanie jego </a:t>
            </a:r>
            <a:r>
              <a:rPr b="1" lang="pl-PL" sz="2800" spc="-1" strike="noStrike">
                <a:solidFill>
                  <a:srgbClr val="263050"/>
                </a:solidFill>
                <a:latin typeface="Corbel"/>
              </a:rPr>
              <a:t>podmiotowości i autonomii </a:t>
            </a:r>
            <a:r>
              <a:rPr b="0" lang="pl-PL" sz="2800" spc="-1" strike="noStrike">
                <a:solidFill>
                  <a:srgbClr val="263050"/>
                </a:solidFill>
                <a:latin typeface="Corbel"/>
              </a:rPr>
              <a:t>w myśleniu oraz działaniu.</a:t>
            </a:r>
            <a:endParaRPr b="0" lang="pl-PL" sz="2800" spc="-1" strike="noStrike">
              <a:solidFill>
                <a:srgbClr val="263050"/>
              </a:solidFill>
              <a:latin typeface="Corbel"/>
            </a:endParaRPr>
          </a:p>
          <a:p>
            <a:pPr marL="45720">
              <a:lnSpc>
                <a:spcPct val="90000"/>
              </a:lnSpc>
              <a:spcBef>
                <a:spcPts val="1800"/>
              </a:spcBef>
              <a:tabLst>
                <a:tab algn="l" pos="0"/>
              </a:tabLst>
            </a:pPr>
            <a:r>
              <a:rPr b="0" lang="pl-PL" sz="2800" spc="-1" strike="noStrike">
                <a:solidFill>
                  <a:srgbClr val="263050"/>
                </a:solidFill>
                <a:latin typeface="Corbel"/>
              </a:rPr>
              <a:t>Elementy to:</a:t>
            </a:r>
            <a:endParaRPr b="0" lang="pl-PL" sz="2800" spc="-1" strike="noStrike">
              <a:solidFill>
                <a:srgbClr val="263050"/>
              </a:solidFill>
              <a:latin typeface="Corbel"/>
            </a:endParaRPr>
          </a:p>
          <a:p>
            <a:pPr marL="560160" indent="-514080">
              <a:lnSpc>
                <a:spcPct val="90000"/>
              </a:lnSpc>
              <a:spcBef>
                <a:spcPts val="1800"/>
              </a:spcBef>
              <a:buClr>
                <a:srgbClr val="263050"/>
              </a:buClr>
              <a:buSzPct val="80000"/>
              <a:buFont typeface="Corbel"/>
              <a:buAutoNum type="arabicPeriod"/>
              <a:tabLst>
                <a:tab algn="l" pos="0"/>
              </a:tabLst>
            </a:pPr>
            <a:r>
              <a:rPr b="0" lang="pl-PL" sz="2800" spc="-1" strike="noStrike">
                <a:solidFill>
                  <a:srgbClr val="263050"/>
                </a:solidFill>
                <a:latin typeface="Corbel"/>
              </a:rPr>
              <a:t>Trafna samowiedza</a:t>
            </a:r>
            <a:endParaRPr b="0" lang="pl-PL" sz="2800" spc="-1" strike="noStrike">
              <a:solidFill>
                <a:srgbClr val="263050"/>
              </a:solidFill>
              <a:latin typeface="Corbel"/>
            </a:endParaRPr>
          </a:p>
          <a:p>
            <a:pPr marL="560160" indent="-514080">
              <a:lnSpc>
                <a:spcPct val="90000"/>
              </a:lnSpc>
              <a:spcBef>
                <a:spcPts val="1800"/>
              </a:spcBef>
              <a:buClr>
                <a:srgbClr val="263050"/>
              </a:buClr>
              <a:buSzPct val="80000"/>
              <a:buFont typeface="Corbel"/>
              <a:buAutoNum type="arabicPeriod"/>
              <a:tabLst>
                <a:tab algn="l" pos="0"/>
              </a:tabLst>
            </a:pPr>
            <a:r>
              <a:rPr b="0" lang="pl-PL" sz="2800" spc="-1" strike="noStrike">
                <a:solidFill>
                  <a:srgbClr val="263050"/>
                </a:solidFill>
                <a:latin typeface="Corbel"/>
              </a:rPr>
              <a:t>Zdolność do dokonywania wyborów</a:t>
            </a:r>
            <a:endParaRPr b="0" lang="pl-PL" sz="2800" spc="-1" strike="noStrike">
              <a:solidFill>
                <a:srgbClr val="263050"/>
              </a:solidFill>
              <a:latin typeface="Corbel"/>
            </a:endParaRPr>
          </a:p>
          <a:p>
            <a:pPr marL="560160" indent="-514080">
              <a:lnSpc>
                <a:spcPct val="90000"/>
              </a:lnSpc>
              <a:spcBef>
                <a:spcPts val="1800"/>
              </a:spcBef>
              <a:buClr>
                <a:srgbClr val="263050"/>
              </a:buClr>
              <a:buSzPct val="80000"/>
              <a:buFont typeface="Corbel"/>
              <a:buAutoNum type="arabicPeriod"/>
              <a:tabLst>
                <a:tab algn="l" pos="0"/>
              </a:tabLst>
            </a:pPr>
            <a:r>
              <a:rPr b="0" lang="pl-PL" sz="2800" spc="-1" strike="noStrike">
                <a:solidFill>
                  <a:srgbClr val="263050"/>
                </a:solidFill>
                <a:latin typeface="Corbel"/>
              </a:rPr>
              <a:t>Samokontrola</a:t>
            </a:r>
            <a:endParaRPr b="0" lang="pl-PL" sz="2800" spc="-1" strike="noStrike">
              <a:solidFill>
                <a:srgbClr val="263050"/>
              </a:solidFill>
              <a:latin typeface="Corbel"/>
            </a:endParaRPr>
          </a:p>
          <a:p>
            <a:pPr marL="560160" indent="-514080">
              <a:lnSpc>
                <a:spcPct val="90000"/>
              </a:lnSpc>
              <a:spcBef>
                <a:spcPts val="1800"/>
              </a:spcBef>
              <a:buClr>
                <a:srgbClr val="263050"/>
              </a:buClr>
              <a:buSzPct val="80000"/>
              <a:buFont typeface="Corbel"/>
              <a:buAutoNum type="arabicPeriod"/>
              <a:tabLst>
                <a:tab algn="l" pos="0"/>
              </a:tabLst>
            </a:pPr>
            <a:r>
              <a:rPr b="0" lang="pl-PL" sz="2800" spc="-1" strike="noStrike">
                <a:solidFill>
                  <a:srgbClr val="263050"/>
                </a:solidFill>
                <a:latin typeface="Corbel"/>
              </a:rPr>
              <a:t>Sprawstwo</a:t>
            </a:r>
            <a:endParaRPr b="0" lang="pl-PL" sz="2800" spc="-1" strike="noStrike">
              <a:solidFill>
                <a:srgbClr val="263050"/>
              </a:solidFill>
              <a:latin typeface="Corbel"/>
            </a:endParaRPr>
          </a:p>
          <a:p>
            <a:pPr marL="560160" indent="-514080">
              <a:lnSpc>
                <a:spcPct val="90000"/>
              </a:lnSpc>
              <a:spcBef>
                <a:spcPts val="1800"/>
              </a:spcBef>
              <a:buClr>
                <a:srgbClr val="263050"/>
              </a:buClr>
              <a:buSzPct val="80000"/>
              <a:buFont typeface="Corbel"/>
              <a:buAutoNum type="arabicPeriod"/>
              <a:tabLst>
                <a:tab algn="l" pos="0"/>
              </a:tabLst>
            </a:pPr>
            <a:r>
              <a:rPr b="0" lang="pl-PL" sz="2800" spc="-1" strike="noStrike">
                <a:solidFill>
                  <a:srgbClr val="263050"/>
                </a:solidFill>
                <a:latin typeface="Corbel"/>
              </a:rPr>
              <a:t>Motywacja wewnętrzna </a:t>
            </a:r>
            <a:endParaRPr b="0" lang="pl-PL" sz="2800" spc="-1" strike="noStrike">
              <a:solidFill>
                <a:srgbClr val="263050"/>
              </a:solidFill>
              <a:latin typeface="Corbel"/>
            </a:endParaRPr>
          </a:p>
        </p:txBody>
      </p:sp>
      <p:pic>
        <p:nvPicPr>
          <p:cNvPr id="202" name="Picture 2" descr="Praktyczne wskazówki, jak osiągnąć wyznaczony cel lub dotrzymać danej sobie  obietnicy - PoradnikZdrowie.pl"/>
          <p:cNvPicPr/>
          <p:nvPr/>
        </p:nvPicPr>
        <p:blipFill>
          <a:blip r:embed="rId1"/>
          <a:stretch/>
        </p:blipFill>
        <p:spPr>
          <a:xfrm>
            <a:off x="7752240" y="4077000"/>
            <a:ext cx="3228480" cy="1418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xtShape 1"/>
          <p:cNvSpPr txBox="1"/>
          <p:nvPr/>
        </p:nvSpPr>
        <p:spPr>
          <a:xfrm>
            <a:off x="551520" y="0"/>
            <a:ext cx="9509400" cy="12330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1" lang="pl-PL" sz="3400" spc="-1" strike="noStrike">
                <a:solidFill>
                  <a:srgbClr val="1c243c"/>
                </a:solidFill>
                <a:latin typeface="Corbel"/>
              </a:rPr>
              <a:t>COACHING RODZICIELSKI…</a:t>
            </a:r>
            <a:endParaRPr b="0" lang="pl-PL" sz="34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204" name="TextShape 2"/>
          <p:cNvSpPr txBox="1"/>
          <p:nvPr/>
        </p:nvSpPr>
        <p:spPr>
          <a:xfrm>
            <a:off x="335520" y="1967760"/>
            <a:ext cx="10872720" cy="412740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45720">
              <a:lnSpc>
                <a:spcPct val="90000"/>
              </a:lnSpc>
              <a:spcBef>
                <a:spcPts val="1800"/>
              </a:spcBef>
              <a:tabLst>
                <a:tab algn="l" pos="0"/>
              </a:tabLst>
            </a:pPr>
            <a:r>
              <a:rPr b="0" lang="pl-PL" sz="3600" spc="-1" strike="noStrike">
                <a:solidFill>
                  <a:srgbClr val="263050"/>
                </a:solidFill>
                <a:latin typeface="Corbel"/>
              </a:rPr>
              <a:t>to nieoceniająca/ niedyrektywna metoda pracy polegająca na wspieraniu dziecka w określaniu jego celów i sposobach na osiągnięcie tychże celów.</a:t>
            </a:r>
            <a:endParaRPr b="0" lang="pl-PL" sz="3600" spc="-1" strike="noStrike">
              <a:solidFill>
                <a:srgbClr val="263050"/>
              </a:solidFill>
              <a:latin typeface="Corbel"/>
            </a:endParaRPr>
          </a:p>
        </p:txBody>
      </p:sp>
      <p:pic>
        <p:nvPicPr>
          <p:cNvPr id="205" name="Picture 2" descr="Praktyczne wskazówki, jak osiągnąć wyznaczony cel lub dotrzymać danej sobie  obietnicy - PoradnikZdrowie.pl"/>
          <p:cNvPicPr/>
          <p:nvPr/>
        </p:nvPicPr>
        <p:blipFill>
          <a:blip r:embed="rId1"/>
          <a:stretch/>
        </p:blipFill>
        <p:spPr>
          <a:xfrm>
            <a:off x="8627760" y="4890240"/>
            <a:ext cx="3228480" cy="1418760"/>
          </a:xfrm>
          <a:prstGeom prst="rect">
            <a:avLst/>
          </a:prstGeom>
          <a:ln w="0">
            <a:noFill/>
          </a:ln>
        </p:spPr>
      </p:pic>
      <p:sp>
        <p:nvSpPr>
          <p:cNvPr id="206" name="CustomShape 3"/>
          <p:cNvSpPr/>
          <p:nvPr/>
        </p:nvSpPr>
        <p:spPr>
          <a:xfrm>
            <a:off x="335520" y="1484640"/>
            <a:ext cx="11521080" cy="3096000"/>
          </a:xfrm>
          <a:prstGeom prst="rect">
            <a:avLst/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extShape 1"/>
          <p:cNvSpPr txBox="1"/>
          <p:nvPr/>
        </p:nvSpPr>
        <p:spPr>
          <a:xfrm>
            <a:off x="551520" y="0"/>
            <a:ext cx="9509400" cy="12330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1" lang="pl-PL" sz="3400" spc="-1" strike="noStrike">
                <a:solidFill>
                  <a:srgbClr val="1c243c"/>
                </a:solidFill>
                <a:latin typeface="Corbel"/>
              </a:rPr>
              <a:t>COACHING RODZICIELSKI</a:t>
            </a:r>
            <a:endParaRPr b="0" lang="pl-PL" sz="34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208" name="TextShape 2"/>
          <p:cNvSpPr txBox="1"/>
          <p:nvPr/>
        </p:nvSpPr>
        <p:spPr>
          <a:xfrm>
            <a:off x="551520" y="1556640"/>
            <a:ext cx="10872720" cy="412740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45720">
              <a:lnSpc>
                <a:spcPct val="90000"/>
              </a:lnSpc>
              <a:spcBef>
                <a:spcPts val="1800"/>
              </a:spcBef>
              <a:tabLst>
                <a:tab algn="l" pos="0"/>
              </a:tabLst>
            </a:pPr>
            <a:r>
              <a:rPr b="0" lang="pl-PL" sz="3600" spc="-1" strike="noStrike">
                <a:solidFill>
                  <a:srgbClr val="263050"/>
                </a:solidFill>
                <a:latin typeface="Corbel"/>
              </a:rPr>
              <a:t>Głównym założeniem, na którym się opiera jest przekonanie, że </a:t>
            </a:r>
            <a:endParaRPr b="0" lang="pl-PL" sz="3600" spc="-1" strike="noStrike">
              <a:solidFill>
                <a:srgbClr val="263050"/>
              </a:solidFill>
              <a:latin typeface="Corbel"/>
            </a:endParaRPr>
          </a:p>
          <a:p>
            <a:pPr marL="45720">
              <a:lnSpc>
                <a:spcPct val="90000"/>
              </a:lnSpc>
              <a:spcBef>
                <a:spcPts val="1800"/>
              </a:spcBef>
              <a:tabLst>
                <a:tab algn="l" pos="0"/>
              </a:tabLst>
            </a:pPr>
            <a:endParaRPr b="0" lang="pl-PL" sz="3600" spc="-1" strike="noStrike">
              <a:solidFill>
                <a:srgbClr val="263050"/>
              </a:solidFill>
              <a:latin typeface="Corbel"/>
            </a:endParaRPr>
          </a:p>
          <a:p>
            <a:pPr marL="45720">
              <a:lnSpc>
                <a:spcPct val="90000"/>
              </a:lnSpc>
              <a:spcBef>
                <a:spcPts val="1800"/>
              </a:spcBef>
              <a:tabLst>
                <a:tab algn="l" pos="0"/>
              </a:tabLst>
            </a:pPr>
            <a:r>
              <a:rPr b="1" lang="pl-PL" sz="3600" spc="-1" strike="noStrike">
                <a:solidFill>
                  <a:srgbClr val="263050"/>
                </a:solidFill>
                <a:latin typeface="Corbel"/>
              </a:rPr>
              <a:t>DZIECI SĄ MĄDRE!</a:t>
            </a:r>
            <a:endParaRPr b="0" lang="pl-PL" sz="3600" spc="-1" strike="noStrike">
              <a:solidFill>
                <a:srgbClr val="263050"/>
              </a:solidFill>
              <a:latin typeface="Corbel"/>
            </a:endParaRPr>
          </a:p>
        </p:txBody>
      </p:sp>
      <p:pic>
        <p:nvPicPr>
          <p:cNvPr id="209" name="Picture 2" descr="Praktyczne wskazówki, jak osiągnąć wyznaczony cel lub dotrzymać danej sobie  obietnicy - PoradnikZdrowie.pl"/>
          <p:cNvPicPr/>
          <p:nvPr/>
        </p:nvPicPr>
        <p:blipFill>
          <a:blip r:embed="rId1"/>
          <a:stretch/>
        </p:blipFill>
        <p:spPr>
          <a:xfrm>
            <a:off x="7752240" y="4077000"/>
            <a:ext cx="3228480" cy="1418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extShape 1"/>
          <p:cNvSpPr txBox="1"/>
          <p:nvPr/>
        </p:nvSpPr>
        <p:spPr>
          <a:xfrm>
            <a:off x="551520" y="0"/>
            <a:ext cx="9509400" cy="12330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1" lang="pl-PL" sz="3400" spc="-1" strike="noStrike">
                <a:solidFill>
                  <a:srgbClr val="1c243c"/>
                </a:solidFill>
                <a:latin typeface="Corbel"/>
              </a:rPr>
              <a:t>COACHING RODZICIELSKI</a:t>
            </a:r>
            <a:endParaRPr b="0" lang="pl-PL" sz="34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211" name="TextShape 2"/>
          <p:cNvSpPr txBox="1"/>
          <p:nvPr/>
        </p:nvSpPr>
        <p:spPr>
          <a:xfrm>
            <a:off x="551520" y="1556640"/>
            <a:ext cx="10872720" cy="412740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45720">
              <a:lnSpc>
                <a:spcPct val="90000"/>
              </a:lnSpc>
              <a:spcBef>
                <a:spcPts val="1800"/>
              </a:spcBef>
              <a:tabLst>
                <a:tab algn="l" pos="0"/>
              </a:tabLst>
            </a:pPr>
            <a:r>
              <a:rPr b="0" lang="pl-PL" sz="2800" spc="-1" strike="noStrike" u="sng">
                <a:solidFill>
                  <a:srgbClr val="263050"/>
                </a:solidFill>
                <a:uFillTx/>
                <a:latin typeface="Corbel"/>
              </a:rPr>
              <a:t>Co robi coach?</a:t>
            </a:r>
            <a:endParaRPr b="0" lang="pl-PL" sz="2800" spc="-1" strike="noStrike">
              <a:solidFill>
                <a:srgbClr val="263050"/>
              </a:solidFill>
              <a:latin typeface="Corbel"/>
            </a:endParaRPr>
          </a:p>
          <a:p>
            <a:pPr marL="560160" indent="-514080">
              <a:lnSpc>
                <a:spcPct val="90000"/>
              </a:lnSpc>
              <a:spcBef>
                <a:spcPts val="1800"/>
              </a:spcBef>
              <a:buClr>
                <a:srgbClr val="263050"/>
              </a:buClr>
              <a:buSzPct val="80000"/>
              <a:buFont typeface="Corbel"/>
              <a:buAutoNum type="arabicPeriod"/>
              <a:tabLst>
                <a:tab algn="l" pos="0"/>
              </a:tabLst>
            </a:pPr>
            <a:r>
              <a:rPr b="0" lang="pl-PL" sz="2800" spc="-1" strike="noStrike">
                <a:solidFill>
                  <a:srgbClr val="263050"/>
                </a:solidFill>
                <a:latin typeface="Corbel"/>
              </a:rPr>
              <a:t>Słucha (pracuje ciszą</a:t>
            </a:r>
            <a:r>
              <a:rPr b="0" lang="pl-PL" sz="2800" spc="-1" strike="noStrike">
                <a:solidFill>
                  <a:srgbClr val="263050"/>
                </a:solidFill>
                <a:latin typeface="Wingdings"/>
              </a:rPr>
              <a:t></a:t>
            </a:r>
            <a:r>
              <a:rPr b="0" lang="pl-PL" sz="2800" spc="-1" strike="noStrike">
                <a:solidFill>
                  <a:srgbClr val="263050"/>
                </a:solidFill>
                <a:latin typeface="Corbel"/>
              </a:rPr>
              <a:t>)</a:t>
            </a:r>
            <a:endParaRPr b="0" lang="pl-PL" sz="2800" spc="-1" strike="noStrike">
              <a:solidFill>
                <a:srgbClr val="263050"/>
              </a:solidFill>
              <a:latin typeface="Corbel"/>
            </a:endParaRPr>
          </a:p>
          <a:p>
            <a:pPr marL="560160" indent="-514080">
              <a:lnSpc>
                <a:spcPct val="90000"/>
              </a:lnSpc>
              <a:spcBef>
                <a:spcPts val="1800"/>
              </a:spcBef>
              <a:buClr>
                <a:srgbClr val="263050"/>
              </a:buClr>
              <a:buSzPct val="80000"/>
              <a:buFont typeface="Corbel"/>
              <a:buAutoNum type="arabicPeriod"/>
              <a:tabLst>
                <a:tab algn="l" pos="0"/>
              </a:tabLst>
            </a:pPr>
            <a:r>
              <a:rPr b="0" lang="pl-PL" sz="2800" spc="-1" strike="noStrike">
                <a:solidFill>
                  <a:srgbClr val="263050"/>
                </a:solidFill>
                <a:latin typeface="Corbel"/>
              </a:rPr>
              <a:t>Zadaje pytania otwarte</a:t>
            </a:r>
            <a:endParaRPr b="0" lang="pl-PL" sz="2800" spc="-1" strike="noStrike">
              <a:solidFill>
                <a:srgbClr val="263050"/>
              </a:solidFill>
              <a:latin typeface="Corbel"/>
            </a:endParaRPr>
          </a:p>
          <a:p>
            <a:pPr marL="560160" indent="-514080">
              <a:lnSpc>
                <a:spcPct val="90000"/>
              </a:lnSpc>
              <a:spcBef>
                <a:spcPts val="1800"/>
              </a:spcBef>
              <a:buClr>
                <a:srgbClr val="263050"/>
              </a:buClr>
              <a:buSzPct val="80000"/>
              <a:buFont typeface="Corbel"/>
              <a:buAutoNum type="arabicPeriod"/>
              <a:tabLst>
                <a:tab algn="l" pos="0"/>
              </a:tabLst>
            </a:pPr>
            <a:r>
              <a:rPr b="0" lang="pl-PL" sz="2800" spc="-1" strike="noStrike">
                <a:solidFill>
                  <a:srgbClr val="263050"/>
                </a:solidFill>
                <a:latin typeface="Corbel"/>
              </a:rPr>
              <a:t>Parafrazuje/Przeformułowuje</a:t>
            </a:r>
            <a:endParaRPr b="0" lang="pl-PL" sz="2800" spc="-1" strike="noStrike">
              <a:solidFill>
                <a:srgbClr val="263050"/>
              </a:solidFill>
              <a:latin typeface="Corbel"/>
            </a:endParaRPr>
          </a:p>
          <a:p>
            <a:pPr marL="560160" indent="-514080">
              <a:lnSpc>
                <a:spcPct val="90000"/>
              </a:lnSpc>
              <a:spcBef>
                <a:spcPts val="1800"/>
              </a:spcBef>
              <a:buClr>
                <a:srgbClr val="263050"/>
              </a:buClr>
              <a:buSzPct val="80000"/>
              <a:buFont typeface="Corbel"/>
              <a:buAutoNum type="arabicPeriod"/>
              <a:tabLst>
                <a:tab algn="l" pos="0"/>
              </a:tabLst>
            </a:pPr>
            <a:r>
              <a:rPr b="0" lang="pl-PL" sz="2800" spc="-1" strike="noStrike">
                <a:solidFill>
                  <a:srgbClr val="263050"/>
                </a:solidFill>
                <a:latin typeface="Corbel"/>
              </a:rPr>
              <a:t>Udziela informacji zwrotnej</a:t>
            </a:r>
            <a:endParaRPr b="0" lang="pl-PL" sz="2800" spc="-1" strike="noStrike">
              <a:solidFill>
                <a:srgbClr val="263050"/>
              </a:solidFill>
              <a:latin typeface="Corbel"/>
            </a:endParaRPr>
          </a:p>
          <a:p>
            <a:pPr marL="560160" indent="-514080">
              <a:lnSpc>
                <a:spcPct val="90000"/>
              </a:lnSpc>
              <a:spcBef>
                <a:spcPts val="1800"/>
              </a:spcBef>
              <a:buClr>
                <a:srgbClr val="263050"/>
              </a:buClr>
              <a:buSzPct val="80000"/>
              <a:buFont typeface="Corbel"/>
              <a:buAutoNum type="arabicPeriod"/>
              <a:tabLst>
                <a:tab algn="l" pos="0"/>
              </a:tabLst>
            </a:pPr>
            <a:r>
              <a:rPr b="0" lang="pl-PL" sz="2800" spc="-1" strike="noStrike">
                <a:solidFill>
                  <a:srgbClr val="263050"/>
                </a:solidFill>
                <a:latin typeface="Corbel"/>
              </a:rPr>
              <a:t>Traktuje porażki jako okazję do nauki</a:t>
            </a:r>
            <a:endParaRPr b="0" lang="pl-PL" sz="2800" spc="-1" strike="noStrike">
              <a:solidFill>
                <a:srgbClr val="263050"/>
              </a:solidFill>
              <a:latin typeface="Corbel"/>
            </a:endParaRPr>
          </a:p>
        </p:txBody>
      </p:sp>
      <p:pic>
        <p:nvPicPr>
          <p:cNvPr id="212" name="Picture 2" descr="Praktyczne wskazówki, jak osiągnąć wyznaczony cel lub dotrzymać danej sobie  obietnicy - PoradnikZdrowie.pl"/>
          <p:cNvPicPr/>
          <p:nvPr/>
        </p:nvPicPr>
        <p:blipFill>
          <a:blip r:embed="rId1"/>
          <a:stretch/>
        </p:blipFill>
        <p:spPr>
          <a:xfrm>
            <a:off x="7752240" y="4077000"/>
            <a:ext cx="3228480" cy="1418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extShape 1"/>
          <p:cNvSpPr txBox="1"/>
          <p:nvPr/>
        </p:nvSpPr>
        <p:spPr>
          <a:xfrm>
            <a:off x="551520" y="0"/>
            <a:ext cx="9509400" cy="12330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1" lang="pl-PL" sz="3400" spc="-1" strike="noStrike">
                <a:solidFill>
                  <a:srgbClr val="1c243c"/>
                </a:solidFill>
                <a:latin typeface="Corbel"/>
              </a:rPr>
              <a:t>COACHING RODZICIELSKI – MODEL GROW</a:t>
            </a:r>
            <a:endParaRPr b="0" lang="pl-PL" sz="3400" spc="-1" strike="noStrike">
              <a:solidFill>
                <a:srgbClr val="404040"/>
              </a:solidFill>
              <a:latin typeface="Corbel"/>
            </a:endParaRPr>
          </a:p>
        </p:txBody>
      </p:sp>
      <p:graphicFrame>
        <p:nvGraphicFramePr>
          <p:cNvPr id="1" name="Diagram1"/>
          <p:cNvGraphicFramePr/>
          <p:nvPr>
            <p:extLst>
              <p:ext uri="{D42A27DB-BD31-4B8C-83A1-F6EECF244321}">
                <p14:modId xmlns:p14="http://schemas.microsoft.com/office/powerpoint/2010/main" val="1212320827"/>
              </p:ext>
            </p:extLst>
          </p:nvPr>
        </p:nvGraphicFramePr>
        <p:xfrm>
          <a:off x="1471680" y="1412640"/>
          <a:ext cx="9248040" cy="4787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extShape 1"/>
          <p:cNvSpPr txBox="1"/>
          <p:nvPr/>
        </p:nvSpPr>
        <p:spPr>
          <a:xfrm>
            <a:off x="551520" y="0"/>
            <a:ext cx="9509400" cy="12330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1" lang="pl-PL" sz="3400" spc="-1" strike="noStrike">
                <a:solidFill>
                  <a:srgbClr val="1c243c"/>
                </a:solidFill>
                <a:latin typeface="Corbel"/>
              </a:rPr>
              <a:t>PRZYKŁADOWE PYTANIA</a:t>
            </a:r>
            <a:endParaRPr b="0" lang="pl-PL" sz="34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215" name="TextShape 2"/>
          <p:cNvSpPr txBox="1"/>
          <p:nvPr/>
        </p:nvSpPr>
        <p:spPr>
          <a:xfrm>
            <a:off x="551520" y="1556640"/>
            <a:ext cx="10872720" cy="412740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45720">
              <a:lnSpc>
                <a:spcPct val="90000"/>
              </a:lnSpc>
              <a:spcBef>
                <a:spcPts val="1800"/>
              </a:spcBef>
              <a:tabLst>
                <a:tab algn="l" pos="0"/>
              </a:tabLst>
            </a:pPr>
            <a:r>
              <a:rPr b="0" lang="pl-PL" sz="2800" spc="-1" strike="noStrike">
                <a:solidFill>
                  <a:srgbClr val="263050"/>
                </a:solidFill>
                <a:latin typeface="Corbel"/>
              </a:rPr>
              <a:t>Tzw. pytania mocne</a:t>
            </a:r>
            <a:endParaRPr b="0" lang="pl-PL" sz="2800" spc="-1" strike="noStrike">
              <a:solidFill>
                <a:srgbClr val="263050"/>
              </a:solidFill>
              <a:latin typeface="Corbel"/>
            </a:endParaRPr>
          </a:p>
          <a:p>
            <a:pPr marL="274320" indent="-228240">
              <a:lnSpc>
                <a:spcPct val="90000"/>
              </a:lnSpc>
              <a:spcBef>
                <a:spcPts val="1800"/>
              </a:spcBef>
              <a:buClr>
                <a:srgbClr val="263050"/>
              </a:buClr>
              <a:buSzPct val="80000"/>
              <a:buFont typeface="Wingdings" charset="2"/>
              <a:buChar char=""/>
              <a:tabLst>
                <a:tab algn="l" pos="0"/>
              </a:tabLst>
            </a:pPr>
            <a:r>
              <a:rPr b="0" lang="pl-PL" sz="2800" spc="-1" strike="noStrike">
                <a:solidFill>
                  <a:srgbClr val="263050"/>
                </a:solidFill>
                <a:latin typeface="Corbel"/>
              </a:rPr>
              <a:t>Co by się stało, gdybyś…</a:t>
            </a:r>
            <a:endParaRPr b="0" lang="pl-PL" sz="2800" spc="-1" strike="noStrike">
              <a:solidFill>
                <a:srgbClr val="263050"/>
              </a:solidFill>
              <a:latin typeface="Corbel"/>
            </a:endParaRPr>
          </a:p>
          <a:p>
            <a:pPr marL="274320" indent="-228240">
              <a:lnSpc>
                <a:spcPct val="90000"/>
              </a:lnSpc>
              <a:spcBef>
                <a:spcPts val="1800"/>
              </a:spcBef>
              <a:buClr>
                <a:srgbClr val="263050"/>
              </a:buClr>
              <a:buSzPct val="80000"/>
              <a:buFont typeface="Wingdings" charset="2"/>
              <a:buChar char=""/>
              <a:tabLst>
                <a:tab algn="l" pos="0"/>
              </a:tabLst>
            </a:pPr>
            <a:r>
              <a:rPr b="0" lang="pl-PL" sz="2800" spc="-1" strike="noStrike">
                <a:solidFill>
                  <a:srgbClr val="263050"/>
                </a:solidFill>
                <a:latin typeface="Corbel"/>
              </a:rPr>
              <a:t>Jak chcesz to zrobić?</a:t>
            </a:r>
            <a:endParaRPr b="0" lang="pl-PL" sz="2800" spc="-1" strike="noStrike">
              <a:solidFill>
                <a:srgbClr val="263050"/>
              </a:solidFill>
              <a:latin typeface="Corbel"/>
            </a:endParaRPr>
          </a:p>
          <a:p>
            <a:pPr marL="274320" indent="-228240">
              <a:lnSpc>
                <a:spcPct val="90000"/>
              </a:lnSpc>
              <a:spcBef>
                <a:spcPts val="1800"/>
              </a:spcBef>
              <a:buClr>
                <a:srgbClr val="263050"/>
              </a:buClr>
              <a:buSzPct val="80000"/>
              <a:buFont typeface="Wingdings" charset="2"/>
              <a:buChar char=""/>
              <a:tabLst>
                <a:tab algn="l" pos="0"/>
              </a:tabLst>
            </a:pPr>
            <a:r>
              <a:rPr b="0" lang="pl-PL" sz="2800" spc="-1" strike="noStrike">
                <a:solidFill>
                  <a:srgbClr val="263050"/>
                </a:solidFill>
                <a:latin typeface="Corbel"/>
              </a:rPr>
              <a:t>Co cię powstrzymuje, aby to zrobić?</a:t>
            </a:r>
            <a:endParaRPr b="0" lang="pl-PL" sz="2800" spc="-1" strike="noStrike">
              <a:solidFill>
                <a:srgbClr val="263050"/>
              </a:solidFill>
              <a:latin typeface="Corbel"/>
            </a:endParaRPr>
          </a:p>
          <a:p>
            <a:pPr marL="274320" indent="-228240">
              <a:lnSpc>
                <a:spcPct val="90000"/>
              </a:lnSpc>
              <a:spcBef>
                <a:spcPts val="1800"/>
              </a:spcBef>
              <a:buClr>
                <a:srgbClr val="263050"/>
              </a:buClr>
              <a:buSzPct val="80000"/>
              <a:buFont typeface="Wingdings" charset="2"/>
              <a:buChar char=""/>
              <a:tabLst>
                <a:tab algn="l" pos="0"/>
              </a:tabLst>
            </a:pPr>
            <a:r>
              <a:rPr b="0" lang="pl-PL" sz="2800" spc="-1" strike="noStrike">
                <a:solidFill>
                  <a:srgbClr val="263050"/>
                </a:solidFill>
                <a:latin typeface="Corbel"/>
              </a:rPr>
              <a:t>Jaką korzyść uzyskasz, jeśli tego nie zrobisz?</a:t>
            </a:r>
            <a:endParaRPr b="0" lang="pl-PL" sz="2800" spc="-1" strike="noStrike">
              <a:solidFill>
                <a:srgbClr val="263050"/>
              </a:solidFill>
              <a:latin typeface="Corbel"/>
            </a:endParaRPr>
          </a:p>
          <a:p>
            <a:pPr marL="274320" indent="-228240">
              <a:lnSpc>
                <a:spcPct val="90000"/>
              </a:lnSpc>
              <a:spcBef>
                <a:spcPts val="1800"/>
              </a:spcBef>
              <a:buClr>
                <a:srgbClr val="263050"/>
              </a:buClr>
              <a:buSzPct val="80000"/>
              <a:buFont typeface="Wingdings" charset="2"/>
              <a:buChar char=""/>
              <a:tabLst>
                <a:tab algn="l" pos="0"/>
              </a:tabLst>
            </a:pPr>
            <a:r>
              <a:rPr b="0" lang="pl-PL" sz="2800" spc="-1" strike="noStrike">
                <a:solidFill>
                  <a:srgbClr val="263050"/>
                </a:solidFill>
                <a:latin typeface="Corbel"/>
              </a:rPr>
              <a:t>Co ci to daje? (ale z ciekawością</a:t>
            </a:r>
            <a:r>
              <a:rPr b="0" lang="pl-PL" sz="2800" spc="-1" strike="noStrike">
                <a:solidFill>
                  <a:srgbClr val="263050"/>
                </a:solidFill>
                <a:latin typeface="Wingdings"/>
              </a:rPr>
              <a:t></a:t>
            </a:r>
            <a:r>
              <a:rPr b="0" lang="pl-PL" sz="2800" spc="-1" strike="noStrike">
                <a:solidFill>
                  <a:srgbClr val="263050"/>
                </a:solidFill>
                <a:latin typeface="Corbel"/>
              </a:rPr>
              <a:t>)</a:t>
            </a:r>
            <a:endParaRPr b="0" lang="pl-PL" sz="2800" spc="-1" strike="noStrike">
              <a:solidFill>
                <a:srgbClr val="263050"/>
              </a:solidFill>
              <a:latin typeface="Corbel"/>
            </a:endParaRPr>
          </a:p>
        </p:txBody>
      </p:sp>
      <p:pic>
        <p:nvPicPr>
          <p:cNvPr id="216" name="Picture 2" descr="Praktyczne wskazówki, jak osiągnąć wyznaczony cel lub dotrzymać danej sobie  obietnicy - PoradnikZdrowie.pl"/>
          <p:cNvPicPr/>
          <p:nvPr/>
        </p:nvPicPr>
        <p:blipFill>
          <a:blip r:embed="rId1"/>
          <a:stretch/>
        </p:blipFill>
        <p:spPr>
          <a:xfrm>
            <a:off x="7752240" y="4077000"/>
            <a:ext cx="3228480" cy="1418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extShape 1"/>
          <p:cNvSpPr txBox="1"/>
          <p:nvPr/>
        </p:nvSpPr>
        <p:spPr>
          <a:xfrm>
            <a:off x="551520" y="0"/>
            <a:ext cx="9509400" cy="12330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1" lang="pl-PL" sz="3400" spc="-1" strike="noStrike">
                <a:solidFill>
                  <a:srgbClr val="1c243c"/>
                </a:solidFill>
                <a:latin typeface="Corbel"/>
              </a:rPr>
              <a:t>PRZYKŁADOWE PYTANIA</a:t>
            </a:r>
            <a:endParaRPr b="0" lang="pl-PL" sz="34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218" name="TextShape 2"/>
          <p:cNvSpPr txBox="1"/>
          <p:nvPr/>
        </p:nvSpPr>
        <p:spPr>
          <a:xfrm>
            <a:off x="551520" y="1556640"/>
            <a:ext cx="10872720" cy="412740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45720">
              <a:lnSpc>
                <a:spcPct val="90000"/>
              </a:lnSpc>
              <a:spcBef>
                <a:spcPts val="1800"/>
              </a:spcBef>
              <a:tabLst>
                <a:tab algn="l" pos="0"/>
              </a:tabLst>
            </a:pPr>
            <a:r>
              <a:rPr b="0" lang="pl-PL" sz="2800" spc="-1" strike="noStrike">
                <a:solidFill>
                  <a:srgbClr val="263050"/>
                </a:solidFill>
                <a:latin typeface="Corbel"/>
              </a:rPr>
              <a:t>Tzw. pytania skalujące</a:t>
            </a:r>
            <a:endParaRPr b="0" lang="pl-PL" sz="2800" spc="-1" strike="noStrike">
              <a:solidFill>
                <a:srgbClr val="263050"/>
              </a:solidFill>
              <a:latin typeface="Corbel"/>
            </a:endParaRPr>
          </a:p>
          <a:p>
            <a:pPr marL="274320" indent="-228240">
              <a:lnSpc>
                <a:spcPct val="90000"/>
              </a:lnSpc>
              <a:spcBef>
                <a:spcPts val="1800"/>
              </a:spcBef>
              <a:buClr>
                <a:srgbClr val="263050"/>
              </a:buClr>
              <a:buSzPct val="80000"/>
              <a:buFont typeface="Wingdings" charset="2"/>
              <a:buChar char=""/>
              <a:tabLst>
                <a:tab algn="l" pos="0"/>
              </a:tabLst>
            </a:pPr>
            <a:r>
              <a:rPr b="0" lang="pl-PL" sz="2800" spc="-1" strike="noStrike">
                <a:solidFill>
                  <a:srgbClr val="263050"/>
                </a:solidFill>
                <a:latin typeface="Corbel"/>
              </a:rPr>
              <a:t>Jak się teraz czujesz na skali od 1 do 10?</a:t>
            </a:r>
            <a:endParaRPr b="0" lang="pl-PL" sz="2800" spc="-1" strike="noStrike">
              <a:solidFill>
                <a:srgbClr val="263050"/>
              </a:solidFill>
              <a:latin typeface="Corbel"/>
            </a:endParaRPr>
          </a:p>
          <a:p>
            <a:pPr marL="274320" indent="-228240">
              <a:lnSpc>
                <a:spcPct val="90000"/>
              </a:lnSpc>
              <a:spcBef>
                <a:spcPts val="1800"/>
              </a:spcBef>
              <a:buClr>
                <a:srgbClr val="263050"/>
              </a:buClr>
              <a:buSzPct val="80000"/>
              <a:buFont typeface="Wingdings" charset="2"/>
              <a:buChar char=""/>
              <a:tabLst>
                <a:tab algn="l" pos="0"/>
              </a:tabLst>
            </a:pPr>
            <a:r>
              <a:rPr b="0" lang="pl-PL" sz="2800" spc="-1" strike="noStrike">
                <a:solidFill>
                  <a:srgbClr val="263050"/>
                </a:solidFill>
                <a:latin typeface="Corbel"/>
              </a:rPr>
              <a:t>Co możesz zrobić, aby podnieść swój wynik na skali motywacji?</a:t>
            </a:r>
            <a:endParaRPr b="0" lang="pl-PL" sz="2800" spc="-1" strike="noStrike">
              <a:solidFill>
                <a:srgbClr val="263050"/>
              </a:solidFill>
              <a:latin typeface="Corbel"/>
            </a:endParaRPr>
          </a:p>
          <a:p>
            <a:pPr marL="274320" indent="-228240">
              <a:lnSpc>
                <a:spcPct val="90000"/>
              </a:lnSpc>
              <a:spcBef>
                <a:spcPts val="1800"/>
              </a:spcBef>
              <a:buClr>
                <a:srgbClr val="263050"/>
              </a:buClr>
              <a:buSzPct val="80000"/>
              <a:buFont typeface="Wingdings" charset="2"/>
              <a:buChar char=""/>
              <a:tabLst>
                <a:tab algn="l" pos="0"/>
              </a:tabLst>
            </a:pPr>
            <a:r>
              <a:rPr b="0" lang="pl-PL" sz="2800" spc="-1" strike="noStrike">
                <a:solidFill>
                  <a:srgbClr val="263050"/>
                </a:solidFill>
                <a:latin typeface="Corbel"/>
              </a:rPr>
              <a:t>Kiedy się czułeś na 10?</a:t>
            </a:r>
            <a:endParaRPr b="0" lang="pl-PL" sz="2800" spc="-1" strike="noStrike">
              <a:solidFill>
                <a:srgbClr val="263050"/>
              </a:solidFill>
              <a:latin typeface="Corbel"/>
            </a:endParaRPr>
          </a:p>
          <a:p>
            <a:pPr marL="274320" indent="-228240">
              <a:lnSpc>
                <a:spcPct val="90000"/>
              </a:lnSpc>
              <a:spcBef>
                <a:spcPts val="1800"/>
              </a:spcBef>
              <a:buClr>
                <a:srgbClr val="263050"/>
              </a:buClr>
              <a:buSzPct val="80000"/>
              <a:buFont typeface="Wingdings" charset="2"/>
              <a:buChar char=""/>
              <a:tabLst>
                <a:tab algn="l" pos="0"/>
              </a:tabLst>
            </a:pPr>
            <a:r>
              <a:rPr b="0" lang="pl-PL" sz="2800" spc="-1" strike="noStrike">
                <a:solidFill>
                  <a:srgbClr val="263050"/>
                </a:solidFill>
                <a:latin typeface="Corbel"/>
              </a:rPr>
              <a:t>Co się wtedy działo?</a:t>
            </a:r>
            <a:endParaRPr b="0" lang="pl-PL" sz="2800" spc="-1" strike="noStrike">
              <a:solidFill>
                <a:srgbClr val="263050"/>
              </a:solidFill>
              <a:latin typeface="Corbel"/>
            </a:endParaRPr>
          </a:p>
          <a:p>
            <a:pPr marL="274320" indent="-228240">
              <a:lnSpc>
                <a:spcPct val="90000"/>
              </a:lnSpc>
              <a:spcBef>
                <a:spcPts val="1800"/>
              </a:spcBef>
              <a:buClr>
                <a:srgbClr val="263050"/>
              </a:buClr>
              <a:buSzPct val="80000"/>
              <a:buFont typeface="Wingdings" charset="2"/>
              <a:buChar char=""/>
              <a:tabLst>
                <a:tab algn="l" pos="0"/>
              </a:tabLst>
            </a:pPr>
            <a:r>
              <a:rPr b="0" lang="pl-PL" sz="2800" spc="-1" strike="noStrike">
                <a:solidFill>
                  <a:srgbClr val="263050"/>
                </a:solidFill>
                <a:latin typeface="Corbel"/>
              </a:rPr>
              <a:t>Dzięki czemu tak było?</a:t>
            </a:r>
            <a:endParaRPr b="0" lang="pl-PL" sz="2800" spc="-1" strike="noStrike">
              <a:solidFill>
                <a:srgbClr val="263050"/>
              </a:solidFill>
              <a:latin typeface="Corbel"/>
            </a:endParaRPr>
          </a:p>
        </p:txBody>
      </p:sp>
      <p:pic>
        <p:nvPicPr>
          <p:cNvPr id="219" name="Picture 2" descr="Praktyczne wskazówki, jak osiągnąć wyznaczony cel lub dotrzymać danej sobie  obietnicy - PoradnikZdrowie.pl"/>
          <p:cNvPicPr/>
          <p:nvPr/>
        </p:nvPicPr>
        <p:blipFill>
          <a:blip r:embed="rId1"/>
          <a:stretch/>
        </p:blipFill>
        <p:spPr>
          <a:xfrm>
            <a:off x="7752240" y="4077000"/>
            <a:ext cx="3228480" cy="1418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TextShape 1"/>
          <p:cNvSpPr txBox="1"/>
          <p:nvPr/>
        </p:nvSpPr>
        <p:spPr>
          <a:xfrm>
            <a:off x="551520" y="0"/>
            <a:ext cx="9509400" cy="12330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1" lang="pl-PL" sz="3400" spc="-1" strike="noStrike">
                <a:solidFill>
                  <a:srgbClr val="1c243c"/>
                </a:solidFill>
                <a:latin typeface="Corbel"/>
              </a:rPr>
              <a:t>PRZYKŁADOWE PYTANIA</a:t>
            </a:r>
            <a:endParaRPr b="0" lang="pl-PL" sz="34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221" name="TextShape 2"/>
          <p:cNvSpPr txBox="1"/>
          <p:nvPr/>
        </p:nvSpPr>
        <p:spPr>
          <a:xfrm>
            <a:off x="551520" y="1556640"/>
            <a:ext cx="10872720" cy="412740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45720">
              <a:lnSpc>
                <a:spcPct val="90000"/>
              </a:lnSpc>
              <a:spcBef>
                <a:spcPts val="1800"/>
              </a:spcBef>
              <a:tabLst>
                <a:tab algn="l" pos="0"/>
              </a:tabLst>
            </a:pPr>
            <a:r>
              <a:rPr b="0" lang="pl-PL" sz="2800" spc="-1" strike="noStrike">
                <a:solidFill>
                  <a:srgbClr val="263050"/>
                </a:solidFill>
                <a:latin typeface="Corbel"/>
              </a:rPr>
              <a:t>Tzw. przeramowanie</a:t>
            </a:r>
            <a:endParaRPr b="0" lang="pl-PL" sz="2800" spc="-1" strike="noStrike">
              <a:solidFill>
                <a:srgbClr val="263050"/>
              </a:solidFill>
              <a:latin typeface="Corbel"/>
            </a:endParaRPr>
          </a:p>
          <a:p>
            <a:pPr marL="274320" indent="-228240">
              <a:lnSpc>
                <a:spcPct val="90000"/>
              </a:lnSpc>
              <a:spcBef>
                <a:spcPts val="1800"/>
              </a:spcBef>
              <a:buClr>
                <a:srgbClr val="263050"/>
              </a:buClr>
              <a:buSzPct val="80000"/>
              <a:buFont typeface="Wingdings" charset="2"/>
              <a:buChar char=""/>
              <a:tabLst>
                <a:tab algn="l" pos="0"/>
              </a:tabLst>
            </a:pPr>
            <a:r>
              <a:rPr b="0" lang="pl-PL" sz="2800" spc="-1" strike="noStrike">
                <a:solidFill>
                  <a:srgbClr val="263050"/>
                </a:solidFill>
                <a:latin typeface="Corbel"/>
              </a:rPr>
              <a:t>Opisz tę sytuację tak jakbyś oglądał film…</a:t>
            </a:r>
            <a:endParaRPr b="0" lang="pl-PL" sz="2800" spc="-1" strike="noStrike">
              <a:solidFill>
                <a:srgbClr val="263050"/>
              </a:solidFill>
              <a:latin typeface="Corbel"/>
            </a:endParaRPr>
          </a:p>
          <a:p>
            <a:pPr marL="274320" indent="-228240">
              <a:lnSpc>
                <a:spcPct val="90000"/>
              </a:lnSpc>
              <a:spcBef>
                <a:spcPts val="1800"/>
              </a:spcBef>
              <a:buClr>
                <a:srgbClr val="263050"/>
              </a:buClr>
              <a:buSzPct val="80000"/>
              <a:buFont typeface="Wingdings" charset="2"/>
              <a:buChar char=""/>
              <a:tabLst>
                <a:tab algn="l" pos="0"/>
              </a:tabLst>
            </a:pPr>
            <a:r>
              <a:rPr b="0" lang="pl-PL" sz="2800" spc="-1" strike="noStrike">
                <a:solidFill>
                  <a:srgbClr val="263050"/>
                </a:solidFill>
                <a:latin typeface="Corbel"/>
              </a:rPr>
              <a:t>Jak ta sytuacja się wpisuje w to, co myślisz o…</a:t>
            </a:r>
            <a:endParaRPr b="0" lang="pl-PL" sz="2800" spc="-1" strike="noStrike">
              <a:solidFill>
                <a:srgbClr val="263050"/>
              </a:solidFill>
              <a:latin typeface="Corbel"/>
            </a:endParaRPr>
          </a:p>
          <a:p>
            <a:pPr marL="274320" indent="-228240">
              <a:lnSpc>
                <a:spcPct val="90000"/>
              </a:lnSpc>
              <a:spcBef>
                <a:spcPts val="1800"/>
              </a:spcBef>
              <a:buClr>
                <a:srgbClr val="263050"/>
              </a:buClr>
              <a:buSzPct val="80000"/>
              <a:buFont typeface="Wingdings" charset="2"/>
              <a:buChar char=""/>
              <a:tabLst>
                <a:tab algn="l" pos="0"/>
              </a:tabLst>
            </a:pPr>
            <a:r>
              <a:rPr b="0" lang="pl-PL" sz="2800" spc="-1" strike="noStrike">
                <a:solidFill>
                  <a:srgbClr val="263050"/>
                </a:solidFill>
                <a:latin typeface="Corbel"/>
              </a:rPr>
              <a:t>Gdybyś był nauczycielem, to jakbyś zareagował?</a:t>
            </a:r>
            <a:endParaRPr b="0" lang="pl-PL" sz="2800" spc="-1" strike="noStrike">
              <a:solidFill>
                <a:srgbClr val="263050"/>
              </a:solidFill>
              <a:latin typeface="Corbel"/>
            </a:endParaRPr>
          </a:p>
          <a:p>
            <a:pPr marL="274320" indent="-228240">
              <a:lnSpc>
                <a:spcPct val="90000"/>
              </a:lnSpc>
              <a:spcBef>
                <a:spcPts val="1800"/>
              </a:spcBef>
              <a:buClr>
                <a:srgbClr val="263050"/>
              </a:buClr>
              <a:buSzPct val="80000"/>
              <a:buFont typeface="Wingdings" charset="2"/>
              <a:buChar char=""/>
              <a:tabLst>
                <a:tab algn="l" pos="0"/>
              </a:tabLst>
            </a:pPr>
            <a:r>
              <a:rPr b="0" lang="pl-PL" sz="2800" spc="-1" strike="noStrike">
                <a:solidFill>
                  <a:srgbClr val="263050"/>
                </a:solidFill>
                <a:latin typeface="Corbel"/>
              </a:rPr>
              <a:t>Czego się możesz nauczyć z tej porażki?</a:t>
            </a:r>
            <a:endParaRPr b="0" lang="pl-PL" sz="2800" spc="-1" strike="noStrike">
              <a:solidFill>
                <a:srgbClr val="263050"/>
              </a:solidFill>
              <a:latin typeface="Corbel"/>
            </a:endParaRPr>
          </a:p>
          <a:p>
            <a:pPr marL="274320" indent="-228240">
              <a:lnSpc>
                <a:spcPct val="90000"/>
              </a:lnSpc>
              <a:spcBef>
                <a:spcPts val="1800"/>
              </a:spcBef>
              <a:buClr>
                <a:srgbClr val="263050"/>
              </a:buClr>
              <a:buSzPct val="80000"/>
              <a:buFont typeface="Wingdings" charset="2"/>
              <a:buChar char=""/>
              <a:tabLst>
                <a:tab algn="l" pos="0"/>
              </a:tabLst>
            </a:pPr>
            <a:r>
              <a:rPr b="0" lang="pl-PL" sz="2800" spc="-1" strike="noStrike">
                <a:solidFill>
                  <a:srgbClr val="263050"/>
                </a:solidFill>
                <a:latin typeface="Corbel"/>
              </a:rPr>
              <a:t>W jaki sposób ta sytuacja potwierdza Twoje</a:t>
            </a:r>
            <a:endParaRPr b="0" lang="pl-PL" sz="2800" spc="-1" strike="noStrike">
              <a:solidFill>
                <a:srgbClr val="263050"/>
              </a:solidFill>
              <a:latin typeface="Corbel"/>
            </a:endParaRPr>
          </a:p>
          <a:p>
            <a:pPr marL="45720">
              <a:lnSpc>
                <a:spcPct val="90000"/>
              </a:lnSpc>
              <a:spcBef>
                <a:spcPts val="1800"/>
              </a:spcBef>
              <a:tabLst>
                <a:tab algn="l" pos="0"/>
              </a:tabLst>
            </a:pPr>
            <a:r>
              <a:rPr b="0" lang="pl-PL" sz="2800" spc="-1" strike="noStrike">
                <a:solidFill>
                  <a:srgbClr val="263050"/>
                </a:solidFill>
                <a:latin typeface="Corbel"/>
              </a:rPr>
              <a:t>przekonanie na temat…</a:t>
            </a:r>
            <a:endParaRPr b="0" lang="pl-PL" sz="2800" spc="-1" strike="noStrike">
              <a:solidFill>
                <a:srgbClr val="263050"/>
              </a:solidFill>
              <a:latin typeface="Corbel"/>
            </a:endParaRPr>
          </a:p>
        </p:txBody>
      </p:sp>
      <p:pic>
        <p:nvPicPr>
          <p:cNvPr id="222" name="Picture 2" descr="Praktyczne wskazówki, jak osiągnąć wyznaczony cel lub dotrzymać danej sobie  obietnicy - PoradnikZdrowie.pl"/>
          <p:cNvPicPr/>
          <p:nvPr/>
        </p:nvPicPr>
        <p:blipFill>
          <a:blip r:embed="rId1"/>
          <a:stretch/>
        </p:blipFill>
        <p:spPr>
          <a:xfrm>
            <a:off x="7752240" y="4077000"/>
            <a:ext cx="3228480" cy="1418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extShape 1"/>
          <p:cNvSpPr txBox="1"/>
          <p:nvPr/>
        </p:nvSpPr>
        <p:spPr>
          <a:xfrm>
            <a:off x="1487520" y="5445360"/>
            <a:ext cx="9143640" cy="5666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0" lang="pl" sz="2800" spc="-1" strike="noStrike">
                <a:solidFill>
                  <a:srgbClr val="ffffff"/>
                </a:solidFill>
                <a:latin typeface="Corbel"/>
              </a:rPr>
              <a:t>DZIĘKUJĘ ZA UWAGĘ</a:t>
            </a:r>
            <a:endParaRPr b="0" lang="pl-PL" sz="2800" spc="-1" strike="noStrike">
              <a:solidFill>
                <a:srgbClr val="404040"/>
              </a:solidFill>
              <a:latin typeface="Corbe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839520" y="292680"/>
            <a:ext cx="9509400" cy="12330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1" i="1" lang="pl-PL" sz="3400" spc="-1" strike="noStrike">
                <a:solidFill>
                  <a:srgbClr val="1c243c"/>
                </a:solidFill>
                <a:latin typeface="Corbel"/>
              </a:rPr>
              <a:t>PROWADZĄCY</a:t>
            </a:r>
            <a:endParaRPr b="0" lang="pl-PL" sz="34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839520" y="1989000"/>
            <a:ext cx="7704360" cy="4127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 marL="45720">
              <a:lnSpc>
                <a:spcPct val="100000"/>
              </a:lnSpc>
              <a:tabLst>
                <a:tab algn="l" pos="0"/>
              </a:tabLst>
            </a:pPr>
            <a:r>
              <a:rPr b="1" lang="pl-PL" sz="2600" spc="-1" strike="noStrike">
                <a:solidFill>
                  <a:srgbClr val="263050"/>
                </a:solidFill>
                <a:latin typeface="Corbel"/>
              </a:rPr>
              <a:t>GRZEGORZ TRUSZEWSKI</a:t>
            </a:r>
            <a:endParaRPr b="0" lang="pl-PL" sz="2600" spc="-1" strike="noStrike">
              <a:latin typeface="Arial"/>
            </a:endParaRPr>
          </a:p>
          <a:p>
            <a:pPr marL="45720">
              <a:lnSpc>
                <a:spcPct val="100000"/>
              </a:lnSpc>
              <a:tabLst>
                <a:tab algn="l" pos="0"/>
              </a:tabLst>
            </a:pPr>
            <a:r>
              <a:rPr b="0" lang="pl-PL" sz="2600" spc="-1" strike="noStrike">
                <a:solidFill>
                  <a:srgbClr val="263050"/>
                </a:solidFill>
                <a:latin typeface="Corbel"/>
              </a:rPr>
              <a:t>Psycholog a jednocześnie tata trójki dzieci</a:t>
            </a:r>
            <a:endParaRPr b="0" lang="pl-PL" sz="2600" spc="-1" strike="noStrike">
              <a:latin typeface="Arial"/>
            </a:endParaRPr>
          </a:p>
          <a:p>
            <a:pPr marL="45720">
              <a:lnSpc>
                <a:spcPct val="100000"/>
              </a:lnSpc>
              <a:tabLst>
                <a:tab algn="l" pos="0"/>
              </a:tabLst>
            </a:pPr>
            <a:endParaRPr b="0" lang="pl-PL" sz="2600" spc="-1" strike="noStrike">
              <a:latin typeface="Arial"/>
            </a:endParaRPr>
          </a:p>
          <a:p>
            <a:pPr marL="45720">
              <a:lnSpc>
                <a:spcPct val="100000"/>
              </a:lnSpc>
              <a:tabLst>
                <a:tab algn="l" pos="0"/>
              </a:tabLst>
            </a:pPr>
            <a:r>
              <a:rPr b="0" lang="pl-PL" sz="2600" spc="-1" strike="noStrike">
                <a:solidFill>
                  <a:srgbClr val="263050"/>
                </a:solidFill>
                <a:latin typeface="Corbel"/>
              </a:rPr>
              <a:t>Założyciel projektu </a:t>
            </a:r>
            <a:r>
              <a:rPr b="1" lang="pl-PL" sz="2600" spc="-1" strike="noStrike">
                <a:solidFill>
                  <a:srgbClr val="263050"/>
                </a:solidFill>
                <a:latin typeface="Corbel"/>
              </a:rPr>
              <a:t>TATA COACH </a:t>
            </a:r>
            <a:r>
              <a:rPr b="0" lang="pl-PL" sz="2600" spc="-1" strike="noStrike">
                <a:solidFill>
                  <a:srgbClr val="263050"/>
                </a:solidFill>
                <a:latin typeface="Corbel"/>
              </a:rPr>
              <a:t>w</a:t>
            </a:r>
            <a:r>
              <a:rPr b="1" lang="pl-PL" sz="2600" spc="-1" strike="noStrike">
                <a:solidFill>
                  <a:srgbClr val="263050"/>
                </a:solidFill>
                <a:latin typeface="Corbel"/>
              </a:rPr>
              <a:t> </a:t>
            </a:r>
            <a:r>
              <a:rPr b="0" lang="pl-PL" sz="2600" spc="-1" strike="noStrike">
                <a:solidFill>
                  <a:srgbClr val="263050"/>
                </a:solidFill>
                <a:latin typeface="Corbel"/>
              </a:rPr>
              <a:t>celu wspierania rodziców w doskonaleniu ich kompetencji</a:t>
            </a:r>
            <a:endParaRPr b="0" lang="pl-PL" sz="2600" spc="-1" strike="noStrike">
              <a:latin typeface="Arial"/>
            </a:endParaRPr>
          </a:p>
          <a:p>
            <a:pPr marL="45720">
              <a:lnSpc>
                <a:spcPct val="100000"/>
              </a:lnSpc>
              <a:tabLst>
                <a:tab algn="l" pos="0"/>
              </a:tabLst>
            </a:pPr>
            <a:endParaRPr b="0" lang="pl-PL" sz="2600" spc="-1" strike="noStrike">
              <a:latin typeface="Arial"/>
            </a:endParaRPr>
          </a:p>
          <a:p>
            <a:pPr marL="45720">
              <a:lnSpc>
                <a:spcPct val="100000"/>
              </a:lnSpc>
              <a:tabLst>
                <a:tab algn="l" pos="0"/>
              </a:tabLst>
            </a:pPr>
            <a:r>
              <a:rPr b="1" lang="pl-PL" sz="1600" spc="-1" strike="noStrike" u="sng">
                <a:solidFill>
                  <a:srgbClr val="0070c0"/>
                </a:solidFill>
                <a:uFillTx/>
                <a:latin typeface="Corbel"/>
                <a:hlinkClick r:id="rId1"/>
              </a:rPr>
              <a:t>www.tatacoach.elms.pl</a:t>
            </a:r>
            <a:endParaRPr b="0" lang="pl-PL" sz="1600" spc="-1" strike="noStrike">
              <a:latin typeface="Arial"/>
            </a:endParaRPr>
          </a:p>
          <a:p>
            <a:pPr marL="45720">
              <a:lnSpc>
                <a:spcPct val="100000"/>
              </a:lnSpc>
              <a:tabLst>
                <a:tab algn="l" pos="0"/>
              </a:tabLst>
            </a:pPr>
            <a:r>
              <a:rPr b="1" lang="pl-PL" sz="1600" spc="-1" strike="noStrike" u="sng">
                <a:solidFill>
                  <a:srgbClr val="0070c0"/>
                </a:solidFill>
                <a:uFillTx/>
                <a:latin typeface="Corbel"/>
                <a:hlinkClick r:id="rId2"/>
              </a:rPr>
              <a:t>TATA COACH-psychologia </a:t>
            </a:r>
            <a:r>
              <a:rPr b="1" lang="pl-PL" sz="1600" spc="-1" strike="noStrike" u="sng">
                <a:solidFill>
                  <a:srgbClr val="0070c0"/>
                </a:solidFill>
                <a:uFillTx/>
                <a:latin typeface="Corbel"/>
                <a:hlinkClick r:id="rId3"/>
              </a:rPr>
              <a:t>parentingu</a:t>
            </a:r>
            <a:r>
              <a:rPr b="1" lang="pl-PL" sz="1600" spc="-1" strike="noStrike" u="sng">
                <a:solidFill>
                  <a:srgbClr val="0070c0"/>
                </a:solidFill>
                <a:uFillTx/>
                <a:latin typeface="Corbel"/>
                <a:hlinkClick r:id="rId4"/>
              </a:rPr>
              <a:t> (strona FB)</a:t>
            </a:r>
            <a:endParaRPr b="0" lang="pl-PL" sz="1600" spc="-1" strike="noStrike">
              <a:latin typeface="Arial"/>
            </a:endParaRPr>
          </a:p>
          <a:p>
            <a:pPr marL="45720">
              <a:lnSpc>
                <a:spcPct val="100000"/>
              </a:lnSpc>
              <a:tabLst>
                <a:tab algn="l" pos="0"/>
              </a:tabLst>
            </a:pPr>
            <a:r>
              <a:rPr b="1" lang="pl-PL" sz="1600" spc="-1" strike="noStrike">
                <a:solidFill>
                  <a:srgbClr val="263050"/>
                </a:solidFill>
                <a:latin typeface="Corbel"/>
              </a:rPr>
              <a:t>https://centrumwspieraniarozwoju.pl/ </a:t>
            </a:r>
            <a:endParaRPr b="0" lang="pl-PL" sz="1600" spc="-1" strike="noStrike">
              <a:latin typeface="Arial"/>
            </a:endParaRPr>
          </a:p>
          <a:p>
            <a:pPr marL="45720">
              <a:lnSpc>
                <a:spcPct val="100000"/>
              </a:lnSpc>
              <a:tabLst>
                <a:tab algn="l" pos="0"/>
              </a:tabLst>
            </a:pPr>
            <a:endParaRPr b="0" lang="pl-PL" sz="1600" spc="-1" strike="noStrike">
              <a:latin typeface="Arial"/>
            </a:endParaRPr>
          </a:p>
        </p:txBody>
      </p:sp>
      <p:pic>
        <p:nvPicPr>
          <p:cNvPr id="175" name="Obraz 6" descr=""/>
          <p:cNvPicPr/>
          <p:nvPr/>
        </p:nvPicPr>
        <p:blipFill>
          <a:blip r:embed="rId5"/>
          <a:stretch/>
        </p:blipFill>
        <p:spPr>
          <a:xfrm>
            <a:off x="8976240" y="2205000"/>
            <a:ext cx="2077920" cy="2082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660033"/>
            </a:gs>
            <a:gs pos="100000">
              <a:srgbClr val="1c243c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1523880" y="0"/>
            <a:ext cx="9143640" cy="26665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br/>
            <a:r>
              <a:rPr b="0" lang="pl-PL" sz="5200" spc="-1" strike="noStrike">
                <a:solidFill>
                  <a:srgbClr val="ffffff"/>
                </a:solidFill>
                <a:latin typeface="Corbel"/>
              </a:rPr>
              <a:t>KIEDY DZIECI ZACHOWUJĄ SIĘ OK?</a:t>
            </a:r>
            <a:endParaRPr b="0" lang="pl-PL" sz="52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177" name="CustomShape 2"/>
          <p:cNvSpPr/>
          <p:nvPr/>
        </p:nvSpPr>
        <p:spPr>
          <a:xfrm>
            <a:off x="1703520" y="2683440"/>
            <a:ext cx="9143640" cy="266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b">
            <a:normAutofit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br/>
            <a:r>
              <a:rPr b="0" lang="pl-PL" sz="7200" spc="-1" strike="noStrike" u="sng">
                <a:solidFill>
                  <a:srgbClr val="ffffff"/>
                </a:solidFill>
                <a:uFillTx/>
                <a:latin typeface="Corbel"/>
              </a:rPr>
              <a:t>KIEDY SIĘ CZUJĄ OK!</a:t>
            </a:r>
            <a:endParaRPr b="0" lang="pl-PL" sz="7200" spc="-1" strike="noStrike">
              <a:latin typeface="Arial"/>
            </a:endParaRPr>
          </a:p>
        </p:txBody>
      </p:sp>
    </p:spTree>
  </p:cSld>
  <p:transition spd="med">
    <p:fade/>
  </p:transition>
  <p:timing>
    <p:tnLst>
      <p:par>
        <p:cTn id="11" dur="indefinite" restart="never" nodeType="tmRoot">
          <p:childTnLst>
            <p:seq>
              <p:cTn id="12" dur="indefinite" nodeType="mainSeq">
                <p:childTnLst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Shape 1"/>
          <p:cNvSpPr txBox="1"/>
          <p:nvPr/>
        </p:nvSpPr>
        <p:spPr>
          <a:xfrm>
            <a:off x="1341000" y="467280"/>
            <a:ext cx="9509400" cy="12330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1" lang="pl-PL" sz="3400" spc="-1" strike="noStrike">
                <a:solidFill>
                  <a:srgbClr val="263050"/>
                </a:solidFill>
                <a:latin typeface="Corbel"/>
              </a:rPr>
              <a:t>	</a:t>
            </a:r>
            <a:r>
              <a:rPr b="1" lang="pl-PL" sz="3400" spc="-1" strike="noStrike">
                <a:solidFill>
                  <a:srgbClr val="263050"/>
                </a:solidFill>
                <a:latin typeface="Corbel"/>
              </a:rPr>
              <a:t>CO ZROBIĆ, ŻEBY DZIECI CZUŁY SIĘ OK?</a:t>
            </a:r>
            <a:endParaRPr b="0" lang="pl-PL" sz="34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179" name="TextShape 2"/>
          <p:cNvSpPr txBox="1"/>
          <p:nvPr/>
        </p:nvSpPr>
        <p:spPr>
          <a:xfrm>
            <a:off x="1487520" y="2565000"/>
            <a:ext cx="9509400" cy="412740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45720" algn="ctr">
              <a:lnSpc>
                <a:spcPct val="90000"/>
              </a:lnSpc>
              <a:spcBef>
                <a:spcPts val="1800"/>
              </a:spcBef>
              <a:tabLst>
                <a:tab algn="l" pos="0"/>
              </a:tabLst>
            </a:pPr>
            <a:r>
              <a:rPr b="1" lang="pl-PL" sz="5400" spc="-1" strike="noStrike" u="sng">
                <a:solidFill>
                  <a:srgbClr val="263050"/>
                </a:solidFill>
                <a:uFillTx/>
                <a:latin typeface="Corbel"/>
              </a:rPr>
              <a:t>Zaakceptować ICH UCZUCIA!</a:t>
            </a:r>
            <a:endParaRPr b="0" lang="pl-PL" sz="5400" spc="-1" strike="noStrike">
              <a:solidFill>
                <a:srgbClr val="263050"/>
              </a:solidFill>
              <a:latin typeface="Corbel"/>
            </a:endParaRPr>
          </a:p>
          <a:p>
            <a:pPr marL="45720" algn="ctr">
              <a:lnSpc>
                <a:spcPct val="90000"/>
              </a:lnSpc>
              <a:spcBef>
                <a:spcPts val="1800"/>
              </a:spcBef>
              <a:tabLst>
                <a:tab algn="l" pos="0"/>
              </a:tabLst>
            </a:pPr>
            <a:r>
              <a:rPr b="1" lang="pl-PL" sz="5400" spc="-1" strike="noStrike" u="sng">
                <a:solidFill>
                  <a:srgbClr val="263050"/>
                </a:solidFill>
                <a:uFillTx/>
                <a:latin typeface="Corbel"/>
              </a:rPr>
              <a:t>Próbować zrozumieć sposób w jaki widzą świat!</a:t>
            </a:r>
            <a:endParaRPr b="0" lang="pl-PL" sz="5400" spc="-1" strike="noStrike">
              <a:solidFill>
                <a:srgbClr val="263050"/>
              </a:solidFill>
              <a:latin typeface="Corbel"/>
            </a:endParaRPr>
          </a:p>
        </p:txBody>
      </p:sp>
      <p:pic>
        <p:nvPicPr>
          <p:cNvPr id="180" name="Obraz 5" descr=""/>
          <p:cNvPicPr/>
          <p:nvPr/>
        </p:nvPicPr>
        <p:blipFill>
          <a:blip r:embed="rId1"/>
          <a:stretch/>
        </p:blipFill>
        <p:spPr>
          <a:xfrm>
            <a:off x="9624240" y="4827960"/>
            <a:ext cx="2567160" cy="170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7" dur="indefinite" restart="never" nodeType="tmRoot">
          <p:childTnLst>
            <p:seq>
              <p:cTn id="18" dur="indefinite" nodeType="mainSeq">
                <p:childTnLst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1362960" y="1876680"/>
            <a:ext cx="9509400" cy="4127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2" name="CustomShape 2"/>
          <p:cNvSpPr/>
          <p:nvPr/>
        </p:nvSpPr>
        <p:spPr>
          <a:xfrm>
            <a:off x="4890240" y="397800"/>
            <a:ext cx="5328360" cy="1295640"/>
          </a:xfrm>
          <a:prstGeom prst="rect">
            <a:avLst/>
          </a:prstGeom>
          <a:solidFill>
            <a:schemeClr val="accent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45720">
              <a:lnSpc>
                <a:spcPct val="90000"/>
              </a:lnSpc>
              <a:spcBef>
                <a:spcPts val="1800"/>
              </a:spcBef>
            </a:pPr>
            <a:r>
              <a:rPr b="1" lang="pl-PL" sz="2000" spc="-1" strike="noStrike">
                <a:solidFill>
                  <a:srgbClr val="ffffff"/>
                </a:solidFill>
                <a:latin typeface="Corbel"/>
              </a:rPr>
              <a:t>FILOZOFOWANIE</a:t>
            </a:r>
            <a:endParaRPr b="0" lang="pl-PL" sz="2000" spc="-1" strike="noStrike">
              <a:latin typeface="Arial"/>
            </a:endParaRPr>
          </a:p>
          <a:p>
            <a:pPr marL="45720">
              <a:lnSpc>
                <a:spcPct val="90000"/>
              </a:lnSpc>
              <a:spcBef>
                <a:spcPts val="1800"/>
              </a:spcBef>
            </a:pPr>
            <a:r>
              <a:rPr b="0" lang="pl-PL" sz="2000" spc="-1" strike="noStrike">
                <a:solidFill>
                  <a:srgbClr val="ffffff"/>
                </a:solidFill>
                <a:latin typeface="Corbel"/>
              </a:rPr>
              <a:t>„</a:t>
            </a:r>
            <a:r>
              <a:rPr b="0" lang="pl-PL" sz="2000" spc="-1" strike="noStrike">
                <a:solidFill>
                  <a:srgbClr val="ffffff"/>
                </a:solidFill>
                <a:latin typeface="Corbel"/>
              </a:rPr>
              <a:t>No cóż. Takie jest życie. Bierz ten plecak i marsz do szkoły. Nikt nie mówił, że będzie lekko”</a:t>
            </a:r>
            <a:endParaRPr b="0" lang="pl-PL" sz="2000" spc="-1" strike="noStrike">
              <a:latin typeface="Arial"/>
            </a:endParaRPr>
          </a:p>
        </p:txBody>
      </p:sp>
      <p:sp>
        <p:nvSpPr>
          <p:cNvPr id="183" name="CustomShape 3"/>
          <p:cNvSpPr/>
          <p:nvPr/>
        </p:nvSpPr>
        <p:spPr>
          <a:xfrm>
            <a:off x="623520" y="397080"/>
            <a:ext cx="3456000" cy="33098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45720">
              <a:lnSpc>
                <a:spcPct val="100000"/>
              </a:lnSpc>
              <a:tabLst>
                <a:tab algn="l" pos="0"/>
              </a:tabLst>
            </a:pPr>
            <a:r>
              <a:rPr b="1" lang="pl-PL" sz="2000" spc="-1" strike="noStrike">
                <a:solidFill>
                  <a:srgbClr val="ffffff"/>
                </a:solidFill>
                <a:latin typeface="Corbel"/>
              </a:rPr>
              <a:t>ZAPRZECZANIE</a:t>
            </a:r>
            <a:endParaRPr b="0" lang="pl-PL" sz="2000" spc="-1" strike="noStrike">
              <a:latin typeface="Arial"/>
            </a:endParaRPr>
          </a:p>
          <a:p>
            <a:pPr marL="45720">
              <a:lnSpc>
                <a:spcPct val="100000"/>
              </a:lnSpc>
              <a:tabLst>
                <a:tab algn="l" pos="0"/>
              </a:tabLst>
            </a:pPr>
            <a:endParaRPr b="0" lang="pl-PL" sz="2000" spc="-1" strike="noStrike">
              <a:latin typeface="Arial"/>
            </a:endParaRPr>
          </a:p>
          <a:p>
            <a:pPr marL="45720">
              <a:lnSpc>
                <a:spcPct val="100000"/>
              </a:lnSpc>
              <a:tabLst>
                <a:tab algn="l" pos="0"/>
              </a:tabLst>
            </a:pPr>
            <a:r>
              <a:rPr b="0" lang="pl-PL" sz="2000" spc="-1" strike="noStrike">
                <a:solidFill>
                  <a:srgbClr val="ffffff"/>
                </a:solidFill>
                <a:latin typeface="Corbel"/>
              </a:rPr>
              <a:t>„</a:t>
            </a:r>
            <a:r>
              <a:rPr b="0" lang="pl-PL" sz="2000" spc="-1" strike="noStrike">
                <a:solidFill>
                  <a:srgbClr val="ffffff"/>
                </a:solidFill>
                <a:latin typeface="Corbel"/>
              </a:rPr>
              <a:t>Na pewno nic ci nie jest”</a:t>
            </a:r>
            <a:endParaRPr b="0" lang="pl-PL" sz="2000" spc="-1" strike="noStrike">
              <a:latin typeface="Arial"/>
            </a:endParaRPr>
          </a:p>
          <a:p>
            <a:pPr marL="45720">
              <a:lnSpc>
                <a:spcPct val="100000"/>
              </a:lnSpc>
              <a:tabLst>
                <a:tab algn="l" pos="0"/>
              </a:tabLst>
            </a:pPr>
            <a:r>
              <a:rPr b="0" lang="pl-PL" sz="2000" spc="-1" strike="noStrike">
                <a:solidFill>
                  <a:srgbClr val="ffffff"/>
                </a:solidFill>
                <a:latin typeface="Corbel"/>
              </a:rPr>
              <a:t>„</a:t>
            </a:r>
            <a:r>
              <a:rPr b="0" lang="pl-PL" sz="2000" spc="-1" strike="noStrike">
                <a:solidFill>
                  <a:srgbClr val="ffffff"/>
                </a:solidFill>
                <a:latin typeface="Corbel"/>
              </a:rPr>
              <a:t>Nie trzeba płakać/ złościć się”</a:t>
            </a:r>
            <a:endParaRPr b="0" lang="pl-PL" sz="2000" spc="-1" strike="noStrike">
              <a:latin typeface="Arial"/>
            </a:endParaRPr>
          </a:p>
          <a:p>
            <a:pPr marL="45720">
              <a:lnSpc>
                <a:spcPct val="100000"/>
              </a:lnSpc>
              <a:tabLst>
                <a:tab algn="l" pos="0"/>
              </a:tabLst>
            </a:pPr>
            <a:r>
              <a:rPr b="0" lang="pl-PL" sz="2000" spc="-1" strike="noStrike">
                <a:solidFill>
                  <a:srgbClr val="ffffff"/>
                </a:solidFill>
                <a:latin typeface="Corbel"/>
              </a:rPr>
              <a:t>„</a:t>
            </a:r>
            <a:r>
              <a:rPr b="0" lang="pl-PL" sz="2000" spc="-1" strike="noStrike">
                <a:solidFill>
                  <a:srgbClr val="ffffff"/>
                </a:solidFill>
                <a:latin typeface="Corbel"/>
              </a:rPr>
              <a:t>Nic się nie stało”</a:t>
            </a:r>
            <a:endParaRPr b="0" lang="pl-PL" sz="2000" spc="-1" strike="noStrike">
              <a:latin typeface="Arial"/>
            </a:endParaRPr>
          </a:p>
          <a:p>
            <a:pPr marL="45720">
              <a:lnSpc>
                <a:spcPct val="100000"/>
              </a:lnSpc>
              <a:tabLst>
                <a:tab algn="l" pos="0"/>
              </a:tabLst>
            </a:pPr>
            <a:r>
              <a:rPr b="0" lang="pl-PL" sz="2000" spc="-1" strike="noStrike">
                <a:solidFill>
                  <a:srgbClr val="ffffff"/>
                </a:solidFill>
                <a:latin typeface="Corbel"/>
              </a:rPr>
              <a:t>„</a:t>
            </a:r>
            <a:r>
              <a:rPr b="0" lang="pl-PL" sz="2000" spc="-1" strike="noStrike">
                <a:solidFill>
                  <a:srgbClr val="ffffff"/>
                </a:solidFill>
                <a:latin typeface="Corbel"/>
              </a:rPr>
              <a:t>Mówisz tak, bo jesteś zmęczony”</a:t>
            </a:r>
            <a:endParaRPr b="0" lang="pl-PL" sz="2000" spc="-1" strike="noStrike">
              <a:latin typeface="Arial"/>
            </a:endParaRPr>
          </a:p>
          <a:p>
            <a:pPr marL="45720">
              <a:lnSpc>
                <a:spcPct val="100000"/>
              </a:lnSpc>
              <a:tabLst>
                <a:tab algn="l" pos="0"/>
              </a:tabLst>
            </a:pPr>
            <a:r>
              <a:rPr b="0" lang="pl-PL" sz="2000" spc="-1" strike="noStrike">
                <a:solidFill>
                  <a:srgbClr val="ffffff"/>
                </a:solidFill>
                <a:latin typeface="Corbel"/>
              </a:rPr>
              <a:t>„</a:t>
            </a:r>
            <a:r>
              <a:rPr b="0" lang="pl-PL" sz="2000" spc="-1" strike="noStrike">
                <a:solidFill>
                  <a:srgbClr val="ffffff"/>
                </a:solidFill>
                <a:latin typeface="Corbel"/>
              </a:rPr>
              <a:t>Przestań!”</a:t>
            </a:r>
            <a:endParaRPr b="0" lang="pl-PL" sz="2000" spc="-1" strike="noStrike">
              <a:latin typeface="Arial"/>
            </a:endParaRPr>
          </a:p>
          <a:p>
            <a:pPr marL="45720">
              <a:lnSpc>
                <a:spcPct val="100000"/>
              </a:lnSpc>
              <a:tabLst>
                <a:tab algn="l" pos="0"/>
              </a:tabLst>
            </a:pPr>
            <a:r>
              <a:rPr b="0" lang="pl-PL" sz="2000" spc="-1" strike="noStrike">
                <a:solidFill>
                  <a:srgbClr val="ffffff"/>
                </a:solidFill>
                <a:latin typeface="Corbel"/>
              </a:rPr>
              <a:t>„</a:t>
            </a:r>
            <a:r>
              <a:rPr b="0" lang="pl-PL" sz="2000" spc="-1" strike="noStrike">
                <a:solidFill>
                  <a:srgbClr val="ffffff"/>
                </a:solidFill>
                <a:latin typeface="Corbel"/>
              </a:rPr>
              <a:t>Nie mów tak”</a:t>
            </a:r>
            <a:endParaRPr b="0" lang="pl-PL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pl-PL" sz="2000" spc="-1" strike="noStrike">
              <a:latin typeface="Arial"/>
            </a:endParaRPr>
          </a:p>
        </p:txBody>
      </p:sp>
      <p:sp>
        <p:nvSpPr>
          <p:cNvPr id="184" name="CustomShape 4"/>
          <p:cNvSpPr/>
          <p:nvPr/>
        </p:nvSpPr>
        <p:spPr>
          <a:xfrm>
            <a:off x="4748040" y="1930320"/>
            <a:ext cx="3672000" cy="112968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pl-PL" sz="2000" spc="-1" strike="noStrike">
                <a:solidFill>
                  <a:srgbClr val="ffffff"/>
                </a:solidFill>
                <a:latin typeface="Corbel"/>
              </a:rPr>
              <a:t>DOBRE RADY</a:t>
            </a:r>
            <a:endParaRPr b="0" lang="pl-PL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l-PL" sz="2000" spc="-1" strike="noStrike">
                <a:solidFill>
                  <a:srgbClr val="ffffff"/>
                </a:solidFill>
                <a:latin typeface="Corbel"/>
              </a:rPr>
              <a:t>„</a:t>
            </a:r>
            <a:r>
              <a:rPr b="0" lang="pl-PL" sz="2000" spc="-1" strike="noStrike">
                <a:solidFill>
                  <a:srgbClr val="ffffff"/>
                </a:solidFill>
                <a:latin typeface="Corbel"/>
              </a:rPr>
              <a:t>Po prostu pogódź się z Krzysiem i będzie po sprawie”</a:t>
            </a:r>
            <a:endParaRPr b="0" lang="pl-PL" sz="2000" spc="-1" strike="noStrike">
              <a:latin typeface="Arial"/>
            </a:endParaRPr>
          </a:p>
        </p:txBody>
      </p:sp>
      <p:sp>
        <p:nvSpPr>
          <p:cNvPr id="185" name="CustomShape 5"/>
          <p:cNvSpPr/>
          <p:nvPr/>
        </p:nvSpPr>
        <p:spPr>
          <a:xfrm>
            <a:off x="623520" y="4293000"/>
            <a:ext cx="3960000" cy="224640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pl-PL" sz="2000" spc="-1" strike="noStrike">
                <a:solidFill>
                  <a:srgbClr val="ffffff"/>
                </a:solidFill>
                <a:latin typeface="Corbel"/>
              </a:rPr>
              <a:t>OBRONA DRUGIEJ STRONY</a:t>
            </a:r>
            <a:endParaRPr b="0" lang="pl-PL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l-PL" sz="2000" spc="-1" strike="noStrike">
                <a:solidFill>
                  <a:srgbClr val="ffffff"/>
                </a:solidFill>
                <a:latin typeface="Corbel"/>
              </a:rPr>
              <a:t>„</a:t>
            </a:r>
            <a:r>
              <a:rPr b="0" lang="pl-PL" sz="2000" spc="-1" strike="noStrike">
                <a:solidFill>
                  <a:srgbClr val="ffffff"/>
                </a:solidFill>
                <a:latin typeface="Corbel"/>
              </a:rPr>
              <a:t>Na pewno czymś zirytowałeś nauczyciela. Zawsze na lekcjach gadasz. Nie dziwne, że się zdenerwował na ciebie”</a:t>
            </a:r>
            <a:endParaRPr b="0" lang="pl-PL" sz="2000" spc="-1" strike="noStrike">
              <a:latin typeface="Arial"/>
            </a:endParaRPr>
          </a:p>
        </p:txBody>
      </p:sp>
      <p:sp>
        <p:nvSpPr>
          <p:cNvPr id="186" name="CustomShape 6"/>
          <p:cNvSpPr/>
          <p:nvPr/>
        </p:nvSpPr>
        <p:spPr>
          <a:xfrm>
            <a:off x="9210240" y="2305440"/>
            <a:ext cx="2592000" cy="191520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pl-PL" sz="2000" spc="-1" strike="noStrike">
                <a:solidFill>
                  <a:srgbClr val="ffffff"/>
                </a:solidFill>
                <a:latin typeface="Corbel"/>
              </a:rPr>
              <a:t>ŻAL</a:t>
            </a:r>
            <a:endParaRPr b="0" lang="pl-PL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l-PL" sz="2000" spc="-1" strike="noStrike">
                <a:solidFill>
                  <a:srgbClr val="ffffff"/>
                </a:solidFill>
                <a:latin typeface="Corbel"/>
              </a:rPr>
              <a:t>„</a:t>
            </a:r>
            <a:r>
              <a:rPr b="0" lang="pl-PL" sz="2000" spc="-1" strike="noStrike">
                <a:solidFill>
                  <a:srgbClr val="ffffff"/>
                </a:solidFill>
                <a:latin typeface="Corbel"/>
              </a:rPr>
              <a:t>Biedactwo. To okropne. Jest mi tak przykro, że chce mi się płakać”</a:t>
            </a:r>
            <a:endParaRPr b="0" lang="pl-PL" sz="2000" spc="-1" strike="noStrike">
              <a:latin typeface="Arial"/>
            </a:endParaRPr>
          </a:p>
        </p:txBody>
      </p:sp>
      <p:sp>
        <p:nvSpPr>
          <p:cNvPr id="187" name="CustomShape 7"/>
          <p:cNvSpPr/>
          <p:nvPr/>
        </p:nvSpPr>
        <p:spPr>
          <a:xfrm>
            <a:off x="6117840" y="5013000"/>
            <a:ext cx="5187240" cy="14468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pl-PL" sz="2000" spc="-1" strike="noStrike">
                <a:solidFill>
                  <a:srgbClr val="ffffff"/>
                </a:solidFill>
                <a:latin typeface="Corbel"/>
              </a:rPr>
              <a:t>AMATORSKA PSYCHOANALIZA</a:t>
            </a:r>
            <a:endParaRPr b="0" lang="pl-PL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l-PL" sz="2000" spc="-1" strike="noStrike">
                <a:solidFill>
                  <a:srgbClr val="ffffff"/>
                </a:solidFill>
                <a:latin typeface="Corbel"/>
              </a:rPr>
              <a:t>„</a:t>
            </a:r>
            <a:r>
              <a:rPr b="0" lang="pl-PL" sz="2000" spc="-1" strike="noStrike">
                <a:solidFill>
                  <a:srgbClr val="ffffff"/>
                </a:solidFill>
                <a:latin typeface="Corbel"/>
              </a:rPr>
              <a:t>Nie sądzisz, że twoje zachowanie to projekcja? Kasia jest dla ciebie niedobra, ale to chyba ty jesteś niedobra dla Kasi?</a:t>
            </a:r>
            <a:endParaRPr b="0" lang="pl-PL" sz="2000" spc="-1" strike="noStrike">
              <a:latin typeface="Arial"/>
            </a:endParaRPr>
          </a:p>
        </p:txBody>
      </p:sp>
      <p:sp>
        <p:nvSpPr>
          <p:cNvPr id="188" name="CustomShape 8"/>
          <p:cNvSpPr/>
          <p:nvPr/>
        </p:nvSpPr>
        <p:spPr>
          <a:xfrm>
            <a:off x="5308920" y="3375360"/>
            <a:ext cx="3672000" cy="112968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pl-PL" sz="2000" spc="-1" strike="noStrike">
                <a:solidFill>
                  <a:srgbClr val="ffffff"/>
                </a:solidFill>
                <a:latin typeface="Corbel"/>
              </a:rPr>
              <a:t>RACJONALNE ARGUMENTY</a:t>
            </a:r>
            <a:endParaRPr b="0" lang="pl-PL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l-PL" sz="2000" spc="-1" strike="noStrike">
                <a:solidFill>
                  <a:srgbClr val="ffffff"/>
                </a:solidFill>
                <a:latin typeface="Corbel"/>
              </a:rPr>
              <a:t>„</a:t>
            </a:r>
            <a:r>
              <a:rPr b="0" lang="pl-PL" sz="2000" spc="-1" strike="noStrike">
                <a:solidFill>
                  <a:srgbClr val="ffffff"/>
                </a:solidFill>
                <a:latin typeface="Corbel"/>
              </a:rPr>
              <a:t>Przecież ten talerzyk jest taki sam. Tylko się różni kolorem.”</a:t>
            </a:r>
            <a:endParaRPr b="0" lang="pl-PL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7" dur="indefinite" restart="never" nodeType="tmRoot">
          <p:childTnLst>
            <p:seq>
              <p:cTn id="28" dur="indefinite" nodeType="mainSeq">
                <p:childTnLst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1341000" y="467280"/>
            <a:ext cx="9509400" cy="5850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1" lang="pl-PL" sz="3400" spc="-1" strike="noStrike">
                <a:solidFill>
                  <a:srgbClr val="263050"/>
                </a:solidFill>
                <a:latin typeface="Corbel"/>
              </a:rPr>
              <a:t>ABY POMÓC DZIECKU POCZUĆ SIĘ LEPIEJ</a:t>
            </a:r>
            <a:endParaRPr b="0" lang="pl-PL" sz="34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190" name="TextShape 2"/>
          <p:cNvSpPr txBox="1"/>
          <p:nvPr/>
        </p:nvSpPr>
        <p:spPr>
          <a:xfrm>
            <a:off x="910080" y="1365120"/>
            <a:ext cx="9509400" cy="412740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502920" indent="-456840">
              <a:lnSpc>
                <a:spcPct val="90000"/>
              </a:lnSpc>
              <a:spcBef>
                <a:spcPts val="1800"/>
              </a:spcBef>
              <a:buClr>
                <a:srgbClr val="263050"/>
              </a:buClr>
              <a:buSzPct val="80000"/>
              <a:buFont typeface="Wingdings" charset="2"/>
              <a:buAutoNum type="arabicPeriod"/>
            </a:pPr>
            <a:r>
              <a:rPr b="0" lang="pl-PL" sz="4400" spc="-1" strike="noStrike">
                <a:solidFill>
                  <a:srgbClr val="263050"/>
                </a:solidFill>
                <a:latin typeface="Corbel"/>
              </a:rPr>
              <a:t>Zwróć na nie uwagę.</a:t>
            </a:r>
            <a:endParaRPr b="0" lang="pl-PL" sz="4400" spc="-1" strike="noStrike">
              <a:solidFill>
                <a:srgbClr val="263050"/>
              </a:solidFill>
              <a:latin typeface="Corbel"/>
            </a:endParaRPr>
          </a:p>
          <a:p>
            <a:pPr marL="502920" indent="-456840">
              <a:lnSpc>
                <a:spcPct val="90000"/>
              </a:lnSpc>
              <a:spcBef>
                <a:spcPts val="1800"/>
              </a:spcBef>
              <a:buClr>
                <a:srgbClr val="263050"/>
              </a:buClr>
              <a:buSzPct val="80000"/>
              <a:buFont typeface="Wingdings" charset="2"/>
              <a:buAutoNum type="arabicPeriod"/>
            </a:pPr>
            <a:r>
              <a:rPr b="0" lang="pl-PL" sz="4400" spc="-1" strike="noStrike">
                <a:solidFill>
                  <a:srgbClr val="263050"/>
                </a:solidFill>
                <a:latin typeface="Corbel"/>
              </a:rPr>
              <a:t>Wysłuchaj je bez przerywania.</a:t>
            </a:r>
            <a:endParaRPr b="0" lang="pl-PL" sz="4400" spc="-1" strike="noStrike">
              <a:solidFill>
                <a:srgbClr val="263050"/>
              </a:solidFill>
              <a:latin typeface="Corbel"/>
            </a:endParaRPr>
          </a:p>
          <a:p>
            <a:pPr marL="502920" indent="-456840">
              <a:lnSpc>
                <a:spcPct val="90000"/>
              </a:lnSpc>
              <a:spcBef>
                <a:spcPts val="1800"/>
              </a:spcBef>
              <a:buClr>
                <a:srgbClr val="263050"/>
              </a:buClr>
              <a:buSzPct val="80000"/>
              <a:buFont typeface="Wingdings" charset="2"/>
              <a:buAutoNum type="arabicPeriod"/>
            </a:pPr>
            <a:r>
              <a:rPr b="0" lang="pl-PL" sz="4400" spc="-1" strike="noStrike">
                <a:solidFill>
                  <a:srgbClr val="263050"/>
                </a:solidFill>
                <a:latin typeface="Corbel"/>
              </a:rPr>
              <a:t>Zaakceptuj jego uczucia.</a:t>
            </a:r>
            <a:endParaRPr b="0" lang="pl-PL" sz="4400" spc="-1" strike="noStrike">
              <a:solidFill>
                <a:srgbClr val="263050"/>
              </a:solidFill>
              <a:latin typeface="Corbel"/>
            </a:endParaRPr>
          </a:p>
          <a:p>
            <a:pPr marL="502920" indent="-456840">
              <a:lnSpc>
                <a:spcPct val="90000"/>
              </a:lnSpc>
              <a:spcBef>
                <a:spcPts val="1800"/>
              </a:spcBef>
              <a:buClr>
                <a:srgbClr val="263050"/>
              </a:buClr>
              <a:buSzPct val="80000"/>
              <a:buFont typeface="Wingdings" charset="2"/>
              <a:buAutoNum type="arabicPeriod"/>
            </a:pPr>
            <a:r>
              <a:rPr b="0" lang="pl-PL" sz="4400" spc="-1" strike="noStrike">
                <a:solidFill>
                  <a:srgbClr val="263050"/>
                </a:solidFill>
                <a:latin typeface="Corbel"/>
              </a:rPr>
              <a:t>Określ te uczucia.</a:t>
            </a:r>
            <a:endParaRPr b="0" lang="pl-PL" sz="4400" spc="-1" strike="noStrike">
              <a:solidFill>
                <a:srgbClr val="263050"/>
              </a:solidFill>
              <a:latin typeface="Corbel"/>
            </a:endParaRPr>
          </a:p>
          <a:p>
            <a:pPr marL="502920" indent="-456840">
              <a:lnSpc>
                <a:spcPct val="90000"/>
              </a:lnSpc>
              <a:spcBef>
                <a:spcPts val="1800"/>
              </a:spcBef>
              <a:buClr>
                <a:srgbClr val="263050"/>
              </a:buClr>
              <a:buSzPct val="80000"/>
              <a:buFont typeface="Wingdings" charset="2"/>
              <a:buAutoNum type="arabicPeriod"/>
            </a:pPr>
            <a:r>
              <a:rPr b="0" lang="pl-PL" sz="4400" spc="-1" strike="noStrike">
                <a:solidFill>
                  <a:srgbClr val="263050"/>
                </a:solidFill>
                <a:latin typeface="Corbel"/>
              </a:rPr>
              <a:t>Zamień pragnienie dziecka</a:t>
            </a:r>
            <a:br/>
            <a:r>
              <a:rPr b="0" lang="pl-PL" sz="4400" spc="-1" strike="noStrike">
                <a:solidFill>
                  <a:srgbClr val="263050"/>
                </a:solidFill>
                <a:latin typeface="Corbel"/>
              </a:rPr>
              <a:t> </a:t>
            </a:r>
            <a:endParaRPr b="0" lang="pl-PL" sz="4400" spc="-1" strike="noStrike">
              <a:solidFill>
                <a:srgbClr val="263050"/>
              </a:solidFill>
              <a:latin typeface="Corbel"/>
            </a:endParaRPr>
          </a:p>
        </p:txBody>
      </p:sp>
      <p:pic>
        <p:nvPicPr>
          <p:cNvPr id="191" name="Obraz 4" descr=""/>
          <p:cNvPicPr/>
          <p:nvPr/>
        </p:nvPicPr>
        <p:blipFill>
          <a:blip r:embed="rId1"/>
          <a:stretch/>
        </p:blipFill>
        <p:spPr>
          <a:xfrm>
            <a:off x="9334440" y="3789000"/>
            <a:ext cx="2857320" cy="2857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57" dur="indefinite" restart="never" nodeType="tmRoot">
          <p:childTnLst>
            <p:seq>
              <p:cTn id="58" dur="indefinite" nodeType="mainSeq">
                <p:childTnLst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extShape 1"/>
          <p:cNvSpPr txBox="1"/>
          <p:nvPr/>
        </p:nvSpPr>
        <p:spPr>
          <a:xfrm>
            <a:off x="1341000" y="467280"/>
            <a:ext cx="9509400" cy="5850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1" lang="pl-PL" sz="3400" spc="-1" strike="noStrike">
                <a:solidFill>
                  <a:srgbClr val="263050"/>
                </a:solidFill>
                <a:latin typeface="Corbel"/>
              </a:rPr>
              <a:t>ABY POMÓC DZIECKU POCZUĆ SIĘ LEPIEJ</a:t>
            </a:r>
            <a:endParaRPr b="0" lang="pl-PL" sz="34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193" name="TextShape 2"/>
          <p:cNvSpPr txBox="1"/>
          <p:nvPr/>
        </p:nvSpPr>
        <p:spPr>
          <a:xfrm>
            <a:off x="910080" y="1365120"/>
            <a:ext cx="9509400" cy="412740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73000"/>
          </a:bodyPr>
          <a:p>
            <a:pPr marL="502920" indent="-456840">
              <a:lnSpc>
                <a:spcPct val="90000"/>
              </a:lnSpc>
              <a:spcBef>
                <a:spcPts val="1800"/>
              </a:spcBef>
              <a:buClr>
                <a:srgbClr val="263050"/>
              </a:buClr>
              <a:buSzPct val="80000"/>
              <a:buFont typeface="Wingdings" charset="2"/>
              <a:buAutoNum type="arabicPeriod"/>
            </a:pPr>
            <a:r>
              <a:rPr b="0" lang="pl-PL" sz="4400" spc="-1" strike="noStrike">
                <a:solidFill>
                  <a:srgbClr val="263050"/>
                </a:solidFill>
                <a:latin typeface="Corbel"/>
              </a:rPr>
              <a:t>Podejdź blisko. Popatrz. Przytul.</a:t>
            </a:r>
            <a:endParaRPr b="0" lang="pl-PL" sz="4400" spc="-1" strike="noStrike">
              <a:solidFill>
                <a:srgbClr val="263050"/>
              </a:solidFill>
              <a:latin typeface="Corbel"/>
            </a:endParaRPr>
          </a:p>
          <a:p>
            <a:pPr marL="502920" indent="-456840">
              <a:lnSpc>
                <a:spcPct val="90000"/>
              </a:lnSpc>
              <a:spcBef>
                <a:spcPts val="1800"/>
              </a:spcBef>
              <a:buClr>
                <a:srgbClr val="263050"/>
              </a:buClr>
              <a:buSzPct val="80000"/>
              <a:buFont typeface="Wingdings" charset="2"/>
              <a:buAutoNum type="arabicPeriod"/>
            </a:pPr>
            <a:r>
              <a:rPr b="0" lang="pl-PL" sz="4400" spc="-1" strike="noStrike">
                <a:solidFill>
                  <a:srgbClr val="263050"/>
                </a:solidFill>
                <a:latin typeface="Corbel"/>
              </a:rPr>
              <a:t>Pokaż, że słuchasz.</a:t>
            </a:r>
            <a:endParaRPr b="0" lang="pl-PL" sz="4400" spc="-1" strike="noStrike">
              <a:solidFill>
                <a:srgbClr val="263050"/>
              </a:solidFill>
              <a:latin typeface="Corbel"/>
            </a:endParaRPr>
          </a:p>
          <a:p>
            <a:pPr marL="502920" indent="-456840">
              <a:lnSpc>
                <a:spcPct val="90000"/>
              </a:lnSpc>
              <a:spcBef>
                <a:spcPts val="1800"/>
              </a:spcBef>
              <a:buClr>
                <a:srgbClr val="263050"/>
              </a:buClr>
              <a:buSzPct val="80000"/>
              <a:buFont typeface="Wingdings" charset="2"/>
              <a:buAutoNum type="arabicPeriod"/>
            </a:pPr>
            <a:r>
              <a:rPr b="0" lang="pl-PL" sz="4400" spc="-1" strike="noStrike">
                <a:solidFill>
                  <a:srgbClr val="263050"/>
                </a:solidFill>
                <a:latin typeface="Corbel"/>
              </a:rPr>
              <a:t>„</a:t>
            </a:r>
            <a:r>
              <a:rPr b="0" lang="pl-PL" sz="4400" spc="-1" strike="noStrike">
                <a:solidFill>
                  <a:srgbClr val="263050"/>
                </a:solidFill>
                <a:latin typeface="Corbel"/>
              </a:rPr>
              <a:t>Widzę, że to dla ciebie przykra sytuacja…”</a:t>
            </a:r>
            <a:endParaRPr b="0" lang="pl-PL" sz="4400" spc="-1" strike="noStrike">
              <a:solidFill>
                <a:srgbClr val="263050"/>
              </a:solidFill>
              <a:latin typeface="Corbel"/>
            </a:endParaRPr>
          </a:p>
          <a:p>
            <a:pPr marL="502920" indent="-456840">
              <a:lnSpc>
                <a:spcPct val="90000"/>
              </a:lnSpc>
              <a:spcBef>
                <a:spcPts val="1800"/>
              </a:spcBef>
              <a:buClr>
                <a:srgbClr val="263050"/>
              </a:buClr>
              <a:buSzPct val="80000"/>
              <a:buFont typeface="Wingdings" charset="2"/>
              <a:buAutoNum type="arabicPeriod"/>
            </a:pPr>
            <a:r>
              <a:rPr b="0" lang="pl-PL" sz="4400" spc="-1" strike="noStrike">
                <a:solidFill>
                  <a:srgbClr val="263050"/>
                </a:solidFill>
                <a:latin typeface="Corbel"/>
              </a:rPr>
              <a:t>„…</a:t>
            </a:r>
            <a:r>
              <a:rPr b="0" lang="pl-PL" sz="4400" spc="-1" strike="noStrike">
                <a:solidFill>
                  <a:srgbClr val="263050"/>
                </a:solidFill>
                <a:latin typeface="Corbel"/>
              </a:rPr>
              <a:t>dlatego się zezłościłeś”</a:t>
            </a:r>
            <a:endParaRPr b="0" lang="pl-PL" sz="4400" spc="-1" strike="noStrike">
              <a:solidFill>
                <a:srgbClr val="263050"/>
              </a:solidFill>
              <a:latin typeface="Corbel"/>
            </a:endParaRPr>
          </a:p>
          <a:p>
            <a:pPr marL="502920" indent="-456840">
              <a:lnSpc>
                <a:spcPct val="90000"/>
              </a:lnSpc>
              <a:spcBef>
                <a:spcPts val="1800"/>
              </a:spcBef>
              <a:buClr>
                <a:srgbClr val="263050"/>
              </a:buClr>
              <a:buSzPct val="80000"/>
              <a:buFont typeface="Wingdings" charset="2"/>
              <a:buAutoNum type="arabicPeriod"/>
            </a:pPr>
            <a:r>
              <a:rPr b="0" lang="pl-PL" sz="4400" spc="-1" strike="noStrike">
                <a:solidFill>
                  <a:srgbClr val="263050"/>
                </a:solidFill>
                <a:latin typeface="Corbel"/>
              </a:rPr>
              <a:t>„</a:t>
            </a:r>
            <a:r>
              <a:rPr b="0" lang="pl-PL" sz="4400" spc="-1" strike="noStrike">
                <a:solidFill>
                  <a:srgbClr val="263050"/>
                </a:solidFill>
                <a:latin typeface="Corbel"/>
              </a:rPr>
              <a:t>A co by było, gdyby lody rosły u nas</a:t>
            </a:r>
            <a:br/>
            <a:r>
              <a:rPr b="0" lang="pl-PL" sz="4400" spc="-1" strike="noStrike">
                <a:solidFill>
                  <a:srgbClr val="263050"/>
                </a:solidFill>
                <a:latin typeface="Corbel"/>
              </a:rPr>
              <a:t>w ogródku zamiast trawy? To byłby</a:t>
            </a:r>
            <a:br/>
            <a:r>
              <a:rPr b="0" lang="pl-PL" sz="4400" spc="-1" strike="noStrike">
                <a:solidFill>
                  <a:srgbClr val="263050"/>
                </a:solidFill>
                <a:latin typeface="Corbel"/>
              </a:rPr>
              <a:t> </a:t>
            </a:r>
            <a:endParaRPr b="0" lang="pl-PL" sz="4400" spc="-1" strike="noStrike">
              <a:solidFill>
                <a:srgbClr val="263050"/>
              </a:solidFill>
              <a:latin typeface="Corbel"/>
            </a:endParaRPr>
          </a:p>
        </p:txBody>
      </p:sp>
      <p:pic>
        <p:nvPicPr>
          <p:cNvPr id="194" name="Obraz 4" descr=""/>
          <p:cNvPicPr/>
          <p:nvPr/>
        </p:nvPicPr>
        <p:blipFill>
          <a:blip r:embed="rId1"/>
          <a:stretch/>
        </p:blipFill>
        <p:spPr>
          <a:xfrm>
            <a:off x="9334440" y="3789000"/>
            <a:ext cx="2857320" cy="2857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79" dur="indefinite" restart="never" nodeType="tmRoot">
          <p:childTnLst>
            <p:seq>
              <p:cTn id="80" dur="indefinite" nodeType="mainSeq">
                <p:childTnLst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extShape 1"/>
          <p:cNvSpPr txBox="1"/>
          <p:nvPr/>
        </p:nvSpPr>
        <p:spPr>
          <a:xfrm>
            <a:off x="910080" y="1196640"/>
            <a:ext cx="11090160" cy="5850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 fontScale="13000"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br/>
            <a:br/>
            <a:r>
              <a:rPr b="1" lang="pl-PL" sz="4900" spc="-1" strike="noStrike">
                <a:solidFill>
                  <a:srgbClr val="263050"/>
                </a:solidFill>
                <a:latin typeface="Corbel"/>
              </a:rPr>
              <a:t>WSZYSTKIE UCZUCIA WARTO ZAAKCEPTOWAĆ</a:t>
            </a:r>
            <a:endParaRPr b="0" lang="pl-PL" sz="49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196" name="TextShape 2"/>
          <p:cNvSpPr txBox="1"/>
          <p:nvPr/>
        </p:nvSpPr>
        <p:spPr>
          <a:xfrm>
            <a:off x="883440" y="1757880"/>
            <a:ext cx="9509400" cy="412740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45720">
              <a:lnSpc>
                <a:spcPct val="90000"/>
              </a:lnSpc>
              <a:spcBef>
                <a:spcPts val="1800"/>
              </a:spcBef>
              <a:tabLst>
                <a:tab algn="l" pos="0"/>
              </a:tabLst>
            </a:pPr>
            <a:endParaRPr b="0" lang="pl-PL" sz="2000" spc="-1" strike="noStrike">
              <a:solidFill>
                <a:srgbClr val="263050"/>
              </a:solidFill>
              <a:latin typeface="Corbel"/>
            </a:endParaRPr>
          </a:p>
          <a:p>
            <a:pPr marL="45720">
              <a:lnSpc>
                <a:spcPct val="90000"/>
              </a:lnSpc>
              <a:spcBef>
                <a:spcPts val="1800"/>
              </a:spcBef>
              <a:tabLst>
                <a:tab algn="l" pos="0"/>
              </a:tabLst>
            </a:pPr>
            <a:r>
              <a:rPr b="0" lang="pl-PL" sz="4400" spc="-1" strike="noStrike">
                <a:solidFill>
                  <a:srgbClr val="263050"/>
                </a:solidFill>
                <a:latin typeface="Corbel"/>
              </a:rPr>
              <a:t>Nie musicie jednak pozwalać na wszystkie zachowania…</a:t>
            </a:r>
            <a:endParaRPr b="0" lang="pl-PL" sz="4400" spc="-1" strike="noStrike">
              <a:solidFill>
                <a:srgbClr val="263050"/>
              </a:solidFill>
              <a:latin typeface="Corbel"/>
            </a:endParaRPr>
          </a:p>
          <a:p>
            <a:pPr marL="45720">
              <a:lnSpc>
                <a:spcPct val="90000"/>
              </a:lnSpc>
              <a:spcBef>
                <a:spcPts val="1800"/>
              </a:spcBef>
              <a:tabLst>
                <a:tab algn="l" pos="0"/>
              </a:tabLst>
            </a:pPr>
            <a:endParaRPr b="0" lang="pl-PL" sz="4400" spc="-1" strike="noStrike">
              <a:solidFill>
                <a:srgbClr val="263050"/>
              </a:solidFill>
              <a:latin typeface="Corbel"/>
            </a:endParaRPr>
          </a:p>
          <a:p>
            <a:pPr marL="45720">
              <a:lnSpc>
                <a:spcPct val="90000"/>
              </a:lnSpc>
              <a:spcBef>
                <a:spcPts val="1800"/>
              </a:spcBef>
              <a:tabLst>
                <a:tab algn="l" pos="0"/>
              </a:tabLst>
            </a:pPr>
            <a:endParaRPr b="0" lang="pl-PL" sz="4400" spc="-1" strike="noStrike">
              <a:solidFill>
                <a:srgbClr val="263050"/>
              </a:solidFill>
              <a:latin typeface="Corbe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01" dur="indefinite" restart="never" nodeType="tmRoot">
          <p:childTnLst>
            <p:seq>
              <p:cTn id="102" dur="indefinite" nodeType="mainSeq">
                <p:childTnLst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Shape 1"/>
          <p:cNvSpPr txBox="1"/>
          <p:nvPr/>
        </p:nvSpPr>
        <p:spPr>
          <a:xfrm>
            <a:off x="551520" y="0"/>
            <a:ext cx="9509400" cy="12330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1" lang="pl-PL" sz="3400" spc="-1" strike="noStrike">
                <a:solidFill>
                  <a:srgbClr val="1c243c"/>
                </a:solidFill>
                <a:latin typeface="Corbel"/>
              </a:rPr>
              <a:t>COACHING RODZICIELSKI</a:t>
            </a:r>
            <a:endParaRPr b="0" lang="pl-PL" sz="3400" spc="-1" strike="noStrike">
              <a:solidFill>
                <a:srgbClr val="404040"/>
              </a:solidFill>
              <a:latin typeface="Corbel"/>
            </a:endParaRPr>
          </a:p>
        </p:txBody>
      </p:sp>
      <p:sp>
        <p:nvSpPr>
          <p:cNvPr id="198" name="TextShape 2"/>
          <p:cNvSpPr txBox="1"/>
          <p:nvPr/>
        </p:nvSpPr>
        <p:spPr>
          <a:xfrm>
            <a:off x="586080" y="1628640"/>
            <a:ext cx="9509400" cy="412740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45720">
              <a:lnSpc>
                <a:spcPct val="90000"/>
              </a:lnSpc>
              <a:spcBef>
                <a:spcPts val="1800"/>
              </a:spcBef>
              <a:tabLst>
                <a:tab algn="l" pos="0"/>
              </a:tabLst>
            </a:pPr>
            <a:r>
              <a:rPr b="0" lang="pl-PL" sz="2800" spc="-1" strike="noStrike">
                <a:solidFill>
                  <a:srgbClr val="263050"/>
                </a:solidFill>
                <a:latin typeface="Corbel"/>
              </a:rPr>
              <a:t>Jaki macie cel wychowania?</a:t>
            </a:r>
            <a:endParaRPr b="0" lang="pl-PL" sz="2800" spc="-1" strike="noStrike">
              <a:solidFill>
                <a:srgbClr val="263050"/>
              </a:solidFill>
              <a:latin typeface="Corbel"/>
            </a:endParaRPr>
          </a:p>
          <a:p>
            <a:pPr marL="45720">
              <a:lnSpc>
                <a:spcPct val="90000"/>
              </a:lnSpc>
              <a:spcBef>
                <a:spcPts val="1800"/>
              </a:spcBef>
              <a:tabLst>
                <a:tab algn="l" pos="0"/>
              </a:tabLst>
            </a:pPr>
            <a:r>
              <a:rPr b="0" lang="pl-PL" sz="2800" spc="-1" strike="noStrike">
                <a:solidFill>
                  <a:srgbClr val="263050"/>
                </a:solidFill>
                <a:latin typeface="Corbel"/>
              </a:rPr>
              <a:t>Jakie metody się do tego najlepiej sprawdzają?</a:t>
            </a:r>
            <a:endParaRPr b="0" lang="pl-PL" sz="2800" spc="-1" strike="noStrike">
              <a:solidFill>
                <a:srgbClr val="263050"/>
              </a:solidFill>
              <a:latin typeface="Corbel"/>
            </a:endParaRPr>
          </a:p>
        </p:txBody>
      </p:sp>
      <p:pic>
        <p:nvPicPr>
          <p:cNvPr id="199" name="Picture 2" descr="Praktyczne wskazówki, jak osiągnąć wyznaczony cel lub dotrzymać danej sobie  obietnicy - PoradnikZdrowie.pl"/>
          <p:cNvPicPr/>
          <p:nvPr/>
        </p:nvPicPr>
        <p:blipFill>
          <a:blip r:embed="rId1"/>
          <a:stretch/>
        </p:blipFill>
        <p:spPr>
          <a:xfrm>
            <a:off x="7752240" y="4077000"/>
            <a:ext cx="3228480" cy="1418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</TotalTime>
  <Application>LibreOffice/7.0.0.3$Windows_X86_64 LibreOffice_project/8061b3e9204bef6b321a21033174034a5e2ea88e</Application>
  <Words>673</Words>
  <Paragraphs>112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2017-11-06T13:46:01Z</dcterms:created>
  <dc:creator>Sylwia Kazanowska</dc:creator>
  <dc:description/>
  <dc:language>pl-PL</dc:language>
  <cp:lastModifiedBy>Grzegorz Truszewski</cp:lastModifiedBy>
  <dcterms:modified xsi:type="dcterms:W3CDTF">2023-04-20T11:41:56Z</dcterms:modified>
  <cp:revision>71</cp:revision>
  <dc:subject/>
  <dc:title>Plan projektu biznesowego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Panoramiczny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18</vt:i4>
  </property>
</Properties>
</file>