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AF74B0-D530-4106-969A-805CAEAC02AB}" type="datetimeFigureOut">
              <a:rPr lang="pl-PL" smtClean="0"/>
              <a:t>22.03.2023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3B5CDC-7879-4CEB-81FE-E9620C160F3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Projekt „</a:t>
            </a:r>
            <a:r>
              <a:rPr lang="pl-PL" dirty="0" err="1" smtClean="0"/>
              <a:t>Ekoeksperymentarium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Klasa 3b</a:t>
            </a:r>
            <a:endParaRPr lang="pl-PL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Kolejna klasa uczestniczy w projekcie „</a:t>
            </a:r>
            <a:r>
              <a:rPr lang="pl-PL" dirty="0" err="1" smtClean="0"/>
              <a:t>Ekoeksperymentarium</a:t>
            </a:r>
            <a:r>
              <a:rPr lang="pl-PL" dirty="0" smtClean="0"/>
              <a:t>”</a:t>
            </a:r>
            <a:endParaRPr lang="pl-PL" dirty="0"/>
          </a:p>
        </p:txBody>
      </p:sp>
      <p:pic>
        <p:nvPicPr>
          <p:cNvPr id="1028" name="Picture 4" descr="D:\szkoła przyjazna środowisku\EKOEKSPERYMENTARIUM\20221209_0819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3143272" cy="2214578"/>
          </a:xfrm>
          <a:prstGeom prst="rect">
            <a:avLst/>
          </a:prstGeom>
          <a:noFill/>
        </p:spPr>
      </p:pic>
      <p:pic>
        <p:nvPicPr>
          <p:cNvPr id="1030" name="Picture 6" descr="D:\szkoła przyjazna środowisku\EKOEKSPERYMENTARIUM\20221209_082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609742"/>
            <a:ext cx="2345833" cy="3519397"/>
          </a:xfrm>
          <a:prstGeom prst="rect">
            <a:avLst/>
          </a:prstGeom>
          <a:noFill/>
        </p:spPr>
      </p:pic>
      <p:pic>
        <p:nvPicPr>
          <p:cNvPr id="1031" name="Picture 7" descr="D:\szkoła przyjazna środowisku\EKOEKSPERYMENTARIUM\20221209_0822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28604"/>
            <a:ext cx="3930650" cy="2214578"/>
          </a:xfrm>
          <a:prstGeom prst="rect">
            <a:avLst/>
          </a:prstGeom>
          <a:noFill/>
        </p:spPr>
      </p:pic>
      <p:pic>
        <p:nvPicPr>
          <p:cNvPr id="1033" name="Picture 9" descr="D:\szkoła przyjazna środowisku\EKOEKSPERYMENTARIUM\20221209_0857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428736"/>
            <a:ext cx="257176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14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Aspekt</vt:lpstr>
      <vt:lpstr>Projekt „Ekoeksperymentarium”</vt:lpstr>
      <vt:lpstr>Kolejna klasa uczestniczy w projekcie „Ekoeksperymentarium”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„Ekoeksperymentarium”</dc:title>
  <dc:creator>Mariola</dc:creator>
  <cp:lastModifiedBy>Mariola</cp:lastModifiedBy>
  <cp:revision>1</cp:revision>
  <dcterms:created xsi:type="dcterms:W3CDTF">2023-03-22T09:12:00Z</dcterms:created>
  <dcterms:modified xsi:type="dcterms:W3CDTF">2023-03-22T09:17:53Z</dcterms:modified>
</cp:coreProperties>
</file>