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78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4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8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2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85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0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97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ydraulikapo.sk/kategoria/hydraulicke-valce/hydraulicky-valec-vysuv-100mm-40-22-10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97968A9D-AE91-B625-1F01-0A4F00AADAD9}"/>
              </a:ext>
            </a:extLst>
          </p:cNvPr>
          <p:cNvSpPr txBox="1"/>
          <p:nvPr/>
        </p:nvSpPr>
        <p:spPr>
          <a:xfrm>
            <a:off x="2174581" y="2113109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/>
              <a:t>                 Medoví majstri</a:t>
            </a:r>
          </a:p>
        </p:txBody>
      </p:sp>
    </p:spTree>
    <p:extLst>
      <p:ext uri="{BB962C8B-B14F-4D97-AF65-F5344CB8AC3E}">
        <p14:creationId xmlns:p14="http://schemas.microsoft.com/office/powerpoint/2010/main" val="195436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1575220">
            <a:off x="6498571" y="1411256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7197954" y="1761534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21432772">
            <a:off x="5703430" y="1330359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21325670">
            <a:off x="8283197" y="2592793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7080065">
            <a:off x="7737653" y="1504197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 rot="7519749">
            <a:off x="4654836" y="76829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15" name="Rovnoramenný trojuholník 114">
            <a:extLst>
              <a:ext uri="{FF2B5EF4-FFF2-40B4-BE49-F238E27FC236}">
                <a16:creationId xmlns:a16="http://schemas.microsoft.com/office/drawing/2014/main" id="{9D393CA6-877B-DBDD-E31B-42ACE72B1CBA}"/>
              </a:ext>
            </a:extLst>
          </p:cNvPr>
          <p:cNvSpPr/>
          <p:nvPr/>
        </p:nvSpPr>
        <p:spPr>
          <a:xfrm rot="5400000">
            <a:off x="9812928" y="3146469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55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1575220">
            <a:off x="6498571" y="1411256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7197954" y="1761534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21432772">
            <a:off x="5703430" y="1330359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21325670">
            <a:off x="8283197" y="2592793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7080065">
            <a:off x="7737653" y="1504197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 rot="7519749">
            <a:off x="4654836" y="76829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66" name="Rovnoramenný trojuholník 65">
            <a:extLst>
              <a:ext uri="{FF2B5EF4-FFF2-40B4-BE49-F238E27FC236}">
                <a16:creationId xmlns:a16="http://schemas.microsoft.com/office/drawing/2014/main" id="{F11007C4-C725-4EC4-1D5F-A36BA7EDC640}"/>
              </a:ext>
            </a:extLst>
          </p:cNvPr>
          <p:cNvSpPr/>
          <p:nvPr/>
        </p:nvSpPr>
        <p:spPr>
          <a:xfrm rot="5400000">
            <a:off x="9633978" y="3215563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8492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-0.12825 -0.1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9" y="-56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7 L -0.1082 -0.126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63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0.11888 0.100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5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0.0931 0.084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4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07903 0.07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" y="39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0.09011 0.082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1575220">
            <a:off x="7581581" y="198939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8291602" y="2324587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21432772">
            <a:off x="4417617" y="720745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21325670">
            <a:off x="6802630" y="1901601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7080065">
            <a:off x="8827477" y="2091960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 rot="7519749">
            <a:off x="6215443" y="804149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66" name="Rovnoramenný trojuholník 65">
            <a:extLst>
              <a:ext uri="{FF2B5EF4-FFF2-40B4-BE49-F238E27FC236}">
                <a16:creationId xmlns:a16="http://schemas.microsoft.com/office/drawing/2014/main" id="{F11007C4-C725-4EC4-1D5F-A36BA7EDC640}"/>
              </a:ext>
            </a:extLst>
          </p:cNvPr>
          <p:cNvSpPr/>
          <p:nvPr/>
        </p:nvSpPr>
        <p:spPr>
          <a:xfrm rot="5400000">
            <a:off x="9633978" y="3215563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0212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2017041">
            <a:off x="9272531" y="379674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9154884" y="3692086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7250733">
            <a:off x="4861286" y="112423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21325670">
            <a:off x="5915924" y="1448879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20389556">
            <a:off x="8770815" y="2685465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 rot="7519749">
            <a:off x="7996442" y="1608405"/>
            <a:ext cx="231160" cy="1291902"/>
            <a:chOff x="8848436" y="1268860"/>
            <a:chExt cx="193964" cy="547303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716" y="1268860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sp>
        <p:nvSpPr>
          <p:cNvPr id="66" name="Rovnoramenný trojuholník 65">
            <a:extLst>
              <a:ext uri="{FF2B5EF4-FFF2-40B4-BE49-F238E27FC236}">
                <a16:creationId xmlns:a16="http://schemas.microsoft.com/office/drawing/2014/main" id="{F11007C4-C725-4EC4-1D5F-A36BA7EDC640}"/>
              </a:ext>
            </a:extLst>
          </p:cNvPr>
          <p:cNvSpPr/>
          <p:nvPr/>
        </p:nvSpPr>
        <p:spPr>
          <a:xfrm rot="5400000">
            <a:off x="9633978" y="3215563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64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2017041">
            <a:off x="9272531" y="379674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9154884" y="3692086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7250733">
            <a:off x="4861286" y="112423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21325670">
            <a:off x="5915924" y="1448879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20389556">
            <a:off x="8770815" y="2685465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 rot="7519749">
            <a:off x="7184232" y="1223137"/>
            <a:ext cx="231160" cy="1248193"/>
            <a:chOff x="8845137" y="1268860"/>
            <a:chExt cx="193964" cy="528786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716" y="1268860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5137" y="1644188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sp>
        <p:nvSpPr>
          <p:cNvPr id="66" name="Rovnoramenný trojuholník 65">
            <a:extLst>
              <a:ext uri="{FF2B5EF4-FFF2-40B4-BE49-F238E27FC236}">
                <a16:creationId xmlns:a16="http://schemas.microsoft.com/office/drawing/2014/main" id="{F11007C4-C725-4EC4-1D5F-A36BA7EDC640}"/>
              </a:ext>
            </a:extLst>
          </p:cNvPr>
          <p:cNvSpPr/>
          <p:nvPr/>
        </p:nvSpPr>
        <p:spPr>
          <a:xfrm rot="5400000">
            <a:off x="9633978" y="3215563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9019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28841 0.344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4" y="17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29857 0.35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2" y="175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111E-6 L -0.12136 -0.1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68" y="-51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-0.1151 -0.0981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55" y="-490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15091 0.14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9" y="71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0.07252 0.061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E9926-BF01-BA0C-03D5-C2EF8DA7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Materiály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3B99DD-F40F-7635-E25E-A760BA66F6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Hydraulika 11x = 1078 eur </a:t>
            </a:r>
          </a:p>
          <a:p>
            <a:r>
              <a:rPr lang="sk-SK" dirty="0"/>
              <a:t>Plastový box 11x= 132 eur</a:t>
            </a:r>
          </a:p>
          <a:p>
            <a:r>
              <a:rPr lang="sk-SK" dirty="0"/>
              <a:t>Magnetická gulička 11x= 50 eur </a:t>
            </a:r>
          </a:p>
          <a:p>
            <a:r>
              <a:rPr lang="sk-SK" dirty="0"/>
              <a:t>Gumička XXL 11x= 110 eur </a:t>
            </a:r>
          </a:p>
          <a:p>
            <a:r>
              <a:rPr lang="sk-SK" dirty="0"/>
              <a:t>Pás-154,538= eur </a:t>
            </a:r>
          </a:p>
          <a:p>
            <a:r>
              <a:rPr lang="sk-SK" dirty="0"/>
              <a:t>Magnet 4x= 176 eur </a:t>
            </a:r>
          </a:p>
          <a:p>
            <a:r>
              <a:rPr lang="sk-SK" dirty="0"/>
              <a:t>Rampa 1x= 50 eur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9CF2641-FC3B-39C0-D0CF-F26342145A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Ozubené koliesko 1x= 50 eur </a:t>
            </a:r>
          </a:p>
          <a:p>
            <a:r>
              <a:rPr lang="sk-SK" dirty="0"/>
              <a:t>Ozubené drevo 1x=7 eur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980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C66CE-97D4-6C55-B512-B9200633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Naše logo</a:t>
            </a:r>
          </a:p>
        </p:txBody>
      </p:sp>
      <p:pic>
        <p:nvPicPr>
          <p:cNvPr id="5" name="Zástupný objekt pre obsah 4" descr="Obrázok, na ktorom je bezstavovec, motýľ, hmyz, logo&#10;&#10;Automaticky generovaný popis">
            <a:extLst>
              <a:ext uri="{FF2B5EF4-FFF2-40B4-BE49-F238E27FC236}">
                <a16:creationId xmlns:a16="http://schemas.microsoft.com/office/drawing/2014/main" id="{5BC92ABB-723B-244D-D340-2E54509A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5" y="2095500"/>
            <a:ext cx="7141465" cy="3748088"/>
          </a:xfrm>
        </p:spPr>
      </p:pic>
    </p:spTree>
    <p:extLst>
      <p:ext uri="{BB962C8B-B14F-4D97-AF65-F5344CB8AC3E}">
        <p14:creationId xmlns:p14="http://schemas.microsoft.com/office/powerpoint/2010/main" val="2795568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72B7B-A4CB-5DB4-7360-0DAFBC6C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93EEC7-3A1A-4930-7825-0071F9F8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https://www.hydraulikapo.sk/kategoria/hydraulicke-valce/hydraulicky-valec-vysuv-100mm-40-22-100/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241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33601" y="2418735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55264" y="241873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71805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94770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27960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57328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77650" y="240144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3000615" y="240144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40208" y="242275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76001" y="241471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9810" y="241068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34635" y="243602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40970" y="242678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69018" y="2417545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10800000">
            <a:off x="2133600" y="2418735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43728" y="4939818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82942" y="4934603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93894" y="4943839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21997" y="4918508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52286" y="4927746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65895" y="4925464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98526" y="4953074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18270" y="4943839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76822" y="4934602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85757" y="4927746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30838" y="4918508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55359" y="4927746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9843" y="4934602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76925" y="4925961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70865" y="2028585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>
            <a:off x="1313971" y="24360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66441" y="499129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302420" y="277758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313970" y="311541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93500" y="345287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91903" y="377787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91903" y="405826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84534" y="436414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9031" y="466894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56889" y="783771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66310" y="783771"/>
            <a:ext cx="731264" cy="33410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6818" y="3537948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67" name="Obdĺžnik 66">
            <a:extLst>
              <a:ext uri="{FF2B5EF4-FFF2-40B4-BE49-F238E27FC236}">
                <a16:creationId xmlns:a16="http://schemas.microsoft.com/office/drawing/2014/main" id="{5FC5F68C-8392-C676-DEA4-8087809F3289}"/>
              </a:ext>
            </a:extLst>
          </p:cNvPr>
          <p:cNvSpPr/>
          <p:nvPr/>
        </p:nvSpPr>
        <p:spPr>
          <a:xfrm>
            <a:off x="5193568" y="3410062"/>
            <a:ext cx="231160" cy="24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9" name="Rovnoramenný trojuholník 68">
            <a:extLst>
              <a:ext uri="{FF2B5EF4-FFF2-40B4-BE49-F238E27FC236}">
                <a16:creationId xmlns:a16="http://schemas.microsoft.com/office/drawing/2014/main" id="{3B323FF8-7D20-424E-7ED6-6B1B5641E444}"/>
              </a:ext>
            </a:extLst>
          </p:cNvPr>
          <p:cNvSpPr>
            <a:spLocks/>
          </p:cNvSpPr>
          <p:nvPr/>
        </p:nvSpPr>
        <p:spPr>
          <a:xfrm rot="5400000">
            <a:off x="5432764" y="347508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0" name="Rovnoramenný trojuholník 69">
            <a:extLst>
              <a:ext uri="{FF2B5EF4-FFF2-40B4-BE49-F238E27FC236}">
                <a16:creationId xmlns:a16="http://schemas.microsoft.com/office/drawing/2014/main" id="{3BBE5302-73CA-97AF-373C-238E48C8BC24}"/>
              </a:ext>
            </a:extLst>
          </p:cNvPr>
          <p:cNvSpPr>
            <a:spLocks/>
          </p:cNvSpPr>
          <p:nvPr/>
        </p:nvSpPr>
        <p:spPr>
          <a:xfrm rot="5400000">
            <a:off x="5432764" y="353961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1" name="Rovnoramenný trojuholník 70">
            <a:extLst>
              <a:ext uri="{FF2B5EF4-FFF2-40B4-BE49-F238E27FC236}">
                <a16:creationId xmlns:a16="http://schemas.microsoft.com/office/drawing/2014/main" id="{F5512456-3A00-3362-9752-60D666F63D36}"/>
              </a:ext>
            </a:extLst>
          </p:cNvPr>
          <p:cNvSpPr>
            <a:spLocks/>
          </p:cNvSpPr>
          <p:nvPr/>
        </p:nvSpPr>
        <p:spPr>
          <a:xfrm rot="5400000">
            <a:off x="5432764" y="3412913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2" name="Rovnoramenný trojuholník 71">
            <a:extLst>
              <a:ext uri="{FF2B5EF4-FFF2-40B4-BE49-F238E27FC236}">
                <a16:creationId xmlns:a16="http://schemas.microsoft.com/office/drawing/2014/main" id="{D2C84326-6A75-4611-D73A-4D478CE3E256}"/>
              </a:ext>
            </a:extLst>
          </p:cNvPr>
          <p:cNvSpPr>
            <a:spLocks/>
          </p:cNvSpPr>
          <p:nvPr/>
        </p:nvSpPr>
        <p:spPr>
          <a:xfrm rot="5400000">
            <a:off x="5434232" y="3605780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3" name="Rovnoramenný trojuholník 72">
            <a:extLst>
              <a:ext uri="{FF2B5EF4-FFF2-40B4-BE49-F238E27FC236}">
                <a16:creationId xmlns:a16="http://schemas.microsoft.com/office/drawing/2014/main" id="{CC440142-3A20-6CD3-7E84-F08B60CA427B}"/>
              </a:ext>
            </a:extLst>
          </p:cNvPr>
          <p:cNvSpPr>
            <a:spLocks/>
          </p:cNvSpPr>
          <p:nvPr/>
        </p:nvSpPr>
        <p:spPr>
          <a:xfrm rot="5400000">
            <a:off x="5433788" y="365948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4" name="Rovnoramenný trojuholník 73">
            <a:extLst>
              <a:ext uri="{FF2B5EF4-FFF2-40B4-BE49-F238E27FC236}">
                <a16:creationId xmlns:a16="http://schemas.microsoft.com/office/drawing/2014/main" id="{D639AC66-DEA9-9E11-E894-5BAC3F2CA0AE}"/>
              </a:ext>
            </a:extLst>
          </p:cNvPr>
          <p:cNvSpPr>
            <a:spLocks/>
          </p:cNvSpPr>
          <p:nvPr/>
        </p:nvSpPr>
        <p:spPr>
          <a:xfrm rot="5400000">
            <a:off x="5431301" y="372741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5" name="Rovnoramenný trojuholník 74">
            <a:extLst>
              <a:ext uri="{FF2B5EF4-FFF2-40B4-BE49-F238E27FC236}">
                <a16:creationId xmlns:a16="http://schemas.microsoft.com/office/drawing/2014/main" id="{0AB3C99F-E4AC-81A1-DCE3-0B9F83D71911}"/>
              </a:ext>
            </a:extLst>
          </p:cNvPr>
          <p:cNvSpPr>
            <a:spLocks/>
          </p:cNvSpPr>
          <p:nvPr/>
        </p:nvSpPr>
        <p:spPr>
          <a:xfrm rot="5400000">
            <a:off x="5432635" y="379194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6" name="Rovnoramenný trojuholník 75">
            <a:extLst>
              <a:ext uri="{FF2B5EF4-FFF2-40B4-BE49-F238E27FC236}">
                <a16:creationId xmlns:a16="http://schemas.microsoft.com/office/drawing/2014/main" id="{1325A129-8BB9-859B-F652-B3474954B05F}"/>
              </a:ext>
            </a:extLst>
          </p:cNvPr>
          <p:cNvSpPr>
            <a:spLocks/>
          </p:cNvSpPr>
          <p:nvPr/>
        </p:nvSpPr>
        <p:spPr>
          <a:xfrm rot="5400000">
            <a:off x="5437116" y="3853172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7" name="Rovnoramenný trojuholník 76">
            <a:extLst>
              <a:ext uri="{FF2B5EF4-FFF2-40B4-BE49-F238E27FC236}">
                <a16:creationId xmlns:a16="http://schemas.microsoft.com/office/drawing/2014/main" id="{386707AB-D6BC-B1CC-05BA-9CEDB206D06C}"/>
              </a:ext>
            </a:extLst>
          </p:cNvPr>
          <p:cNvSpPr>
            <a:spLocks/>
          </p:cNvSpPr>
          <p:nvPr/>
        </p:nvSpPr>
        <p:spPr>
          <a:xfrm rot="5400000">
            <a:off x="5436118" y="3904266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8" name="Rovnoramenný trojuholník 77">
            <a:extLst>
              <a:ext uri="{FF2B5EF4-FFF2-40B4-BE49-F238E27FC236}">
                <a16:creationId xmlns:a16="http://schemas.microsoft.com/office/drawing/2014/main" id="{BB13BAF2-75BE-2283-48A4-E2C1D5982D5F}"/>
              </a:ext>
            </a:extLst>
          </p:cNvPr>
          <p:cNvSpPr>
            <a:spLocks/>
          </p:cNvSpPr>
          <p:nvPr/>
        </p:nvSpPr>
        <p:spPr>
          <a:xfrm rot="5400000">
            <a:off x="5435930" y="3958315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9" name="Rovnoramenný trojuholník 78">
            <a:extLst>
              <a:ext uri="{FF2B5EF4-FFF2-40B4-BE49-F238E27FC236}">
                <a16:creationId xmlns:a16="http://schemas.microsoft.com/office/drawing/2014/main" id="{77F7F340-641C-A181-C5E2-246F9BF65159}"/>
              </a:ext>
            </a:extLst>
          </p:cNvPr>
          <p:cNvSpPr>
            <a:spLocks/>
          </p:cNvSpPr>
          <p:nvPr/>
        </p:nvSpPr>
        <p:spPr>
          <a:xfrm rot="5400000">
            <a:off x="5435742" y="4013802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0" name="Rovnoramenný trojuholník 79">
            <a:extLst>
              <a:ext uri="{FF2B5EF4-FFF2-40B4-BE49-F238E27FC236}">
                <a16:creationId xmlns:a16="http://schemas.microsoft.com/office/drawing/2014/main" id="{D7208522-AF05-7251-8494-823391CBE4C5}"/>
              </a:ext>
            </a:extLst>
          </p:cNvPr>
          <p:cNvSpPr>
            <a:spLocks/>
          </p:cNvSpPr>
          <p:nvPr/>
        </p:nvSpPr>
        <p:spPr>
          <a:xfrm rot="5400000">
            <a:off x="5435554" y="4073693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1" name="Rovnoramenný trojuholník 80">
            <a:extLst>
              <a:ext uri="{FF2B5EF4-FFF2-40B4-BE49-F238E27FC236}">
                <a16:creationId xmlns:a16="http://schemas.microsoft.com/office/drawing/2014/main" id="{2B700AB1-78C8-FB84-2719-FD8905BD0131}"/>
              </a:ext>
            </a:extLst>
          </p:cNvPr>
          <p:cNvSpPr>
            <a:spLocks/>
          </p:cNvSpPr>
          <p:nvPr/>
        </p:nvSpPr>
        <p:spPr>
          <a:xfrm rot="5400000">
            <a:off x="5437116" y="413884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2" name="Rovnoramenný trojuholník 81">
            <a:extLst>
              <a:ext uri="{FF2B5EF4-FFF2-40B4-BE49-F238E27FC236}">
                <a16:creationId xmlns:a16="http://schemas.microsoft.com/office/drawing/2014/main" id="{D2868E08-F9F8-8EC3-8329-110810EFFC34}"/>
              </a:ext>
            </a:extLst>
          </p:cNvPr>
          <p:cNvSpPr>
            <a:spLocks/>
          </p:cNvSpPr>
          <p:nvPr/>
        </p:nvSpPr>
        <p:spPr>
          <a:xfrm rot="5400000">
            <a:off x="5440604" y="420388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3" name="Rovnoramenný trojuholník 82">
            <a:extLst>
              <a:ext uri="{FF2B5EF4-FFF2-40B4-BE49-F238E27FC236}">
                <a16:creationId xmlns:a16="http://schemas.microsoft.com/office/drawing/2014/main" id="{71DB5BA4-4C3A-AB83-284B-45AB81D96163}"/>
              </a:ext>
            </a:extLst>
          </p:cNvPr>
          <p:cNvSpPr>
            <a:spLocks/>
          </p:cNvSpPr>
          <p:nvPr/>
        </p:nvSpPr>
        <p:spPr>
          <a:xfrm rot="5400000">
            <a:off x="5440792" y="4274909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4" name="Rovnoramenný trojuholník 83">
            <a:extLst>
              <a:ext uri="{FF2B5EF4-FFF2-40B4-BE49-F238E27FC236}">
                <a16:creationId xmlns:a16="http://schemas.microsoft.com/office/drawing/2014/main" id="{00A47FEC-4C30-F4E0-4EFD-6EAF22610CFE}"/>
              </a:ext>
            </a:extLst>
          </p:cNvPr>
          <p:cNvSpPr>
            <a:spLocks/>
          </p:cNvSpPr>
          <p:nvPr/>
        </p:nvSpPr>
        <p:spPr>
          <a:xfrm rot="5400000">
            <a:off x="5440604" y="4334800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5" name="Rovnoramenný trojuholník 84">
            <a:extLst>
              <a:ext uri="{FF2B5EF4-FFF2-40B4-BE49-F238E27FC236}">
                <a16:creationId xmlns:a16="http://schemas.microsoft.com/office/drawing/2014/main" id="{ABD48A07-48F2-85FE-EAD9-9FD3AB94E00D}"/>
              </a:ext>
            </a:extLst>
          </p:cNvPr>
          <p:cNvSpPr>
            <a:spLocks/>
          </p:cNvSpPr>
          <p:nvPr/>
        </p:nvSpPr>
        <p:spPr>
          <a:xfrm rot="5400000">
            <a:off x="5442166" y="439995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6" name="Rovnoramenný trojuholník 85">
            <a:extLst>
              <a:ext uri="{FF2B5EF4-FFF2-40B4-BE49-F238E27FC236}">
                <a16:creationId xmlns:a16="http://schemas.microsoft.com/office/drawing/2014/main" id="{32DDF35E-A647-62A9-81D1-A6173C28149F}"/>
              </a:ext>
            </a:extLst>
          </p:cNvPr>
          <p:cNvSpPr>
            <a:spLocks/>
          </p:cNvSpPr>
          <p:nvPr/>
        </p:nvSpPr>
        <p:spPr>
          <a:xfrm rot="5400000">
            <a:off x="5445654" y="446499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7" name="Rovnoramenný trojuholník 86">
            <a:extLst>
              <a:ext uri="{FF2B5EF4-FFF2-40B4-BE49-F238E27FC236}">
                <a16:creationId xmlns:a16="http://schemas.microsoft.com/office/drawing/2014/main" id="{7361F787-F79B-512C-B595-2200010A3B37}"/>
              </a:ext>
            </a:extLst>
          </p:cNvPr>
          <p:cNvSpPr>
            <a:spLocks/>
          </p:cNvSpPr>
          <p:nvPr/>
        </p:nvSpPr>
        <p:spPr>
          <a:xfrm rot="5400000">
            <a:off x="5443243" y="452815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8" name="Rovnoramenný trojuholník 87">
            <a:extLst>
              <a:ext uri="{FF2B5EF4-FFF2-40B4-BE49-F238E27FC236}">
                <a16:creationId xmlns:a16="http://schemas.microsoft.com/office/drawing/2014/main" id="{CB8A5137-6C28-C2B3-690C-CDBFF2BCA6B4}"/>
              </a:ext>
            </a:extLst>
          </p:cNvPr>
          <p:cNvSpPr>
            <a:spLocks/>
          </p:cNvSpPr>
          <p:nvPr/>
        </p:nvSpPr>
        <p:spPr>
          <a:xfrm rot="5400000">
            <a:off x="5443055" y="4588048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9" name="Rovnoramenný trojuholník 88">
            <a:extLst>
              <a:ext uri="{FF2B5EF4-FFF2-40B4-BE49-F238E27FC236}">
                <a16:creationId xmlns:a16="http://schemas.microsoft.com/office/drawing/2014/main" id="{43961FED-7194-61D2-A065-3D14B08DAB9A}"/>
              </a:ext>
            </a:extLst>
          </p:cNvPr>
          <p:cNvSpPr>
            <a:spLocks/>
          </p:cNvSpPr>
          <p:nvPr/>
        </p:nvSpPr>
        <p:spPr>
          <a:xfrm rot="5400000">
            <a:off x="5431552" y="464758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0" name="Rovnoramenný trojuholník 89">
            <a:extLst>
              <a:ext uri="{FF2B5EF4-FFF2-40B4-BE49-F238E27FC236}">
                <a16:creationId xmlns:a16="http://schemas.microsoft.com/office/drawing/2014/main" id="{BFD6451B-F272-25C5-7ED6-65238B56E9A2}"/>
              </a:ext>
            </a:extLst>
          </p:cNvPr>
          <p:cNvSpPr>
            <a:spLocks/>
          </p:cNvSpPr>
          <p:nvPr/>
        </p:nvSpPr>
        <p:spPr>
          <a:xfrm rot="5400000">
            <a:off x="5435040" y="471262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1" name="Rovnoramenný trojuholník 90">
            <a:extLst>
              <a:ext uri="{FF2B5EF4-FFF2-40B4-BE49-F238E27FC236}">
                <a16:creationId xmlns:a16="http://schemas.microsoft.com/office/drawing/2014/main" id="{85AF3405-A506-CC0A-E103-6A821B549A3B}"/>
              </a:ext>
            </a:extLst>
          </p:cNvPr>
          <p:cNvSpPr>
            <a:spLocks/>
          </p:cNvSpPr>
          <p:nvPr/>
        </p:nvSpPr>
        <p:spPr>
          <a:xfrm rot="5400000">
            <a:off x="5435228" y="5047526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Rovnoramenný trojuholník 91">
            <a:extLst>
              <a:ext uri="{FF2B5EF4-FFF2-40B4-BE49-F238E27FC236}">
                <a16:creationId xmlns:a16="http://schemas.microsoft.com/office/drawing/2014/main" id="{494CCE73-F0DE-7D06-EE5A-B65C7D48972D}"/>
              </a:ext>
            </a:extLst>
          </p:cNvPr>
          <p:cNvSpPr>
            <a:spLocks/>
          </p:cNvSpPr>
          <p:nvPr/>
        </p:nvSpPr>
        <p:spPr>
          <a:xfrm rot="5400000">
            <a:off x="5432288" y="510793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3" name="Rovnoramenný trojuholník 92">
            <a:extLst>
              <a:ext uri="{FF2B5EF4-FFF2-40B4-BE49-F238E27FC236}">
                <a16:creationId xmlns:a16="http://schemas.microsoft.com/office/drawing/2014/main" id="{B545E102-9D7A-ECDA-3614-8ADFF51B3DDF}"/>
              </a:ext>
            </a:extLst>
          </p:cNvPr>
          <p:cNvSpPr>
            <a:spLocks/>
          </p:cNvSpPr>
          <p:nvPr/>
        </p:nvSpPr>
        <p:spPr>
          <a:xfrm rot="5400000">
            <a:off x="5436602" y="517257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4" name="Rovnoramenný trojuholník 93">
            <a:extLst>
              <a:ext uri="{FF2B5EF4-FFF2-40B4-BE49-F238E27FC236}">
                <a16:creationId xmlns:a16="http://schemas.microsoft.com/office/drawing/2014/main" id="{B62EF501-4424-2B0A-D955-ADB11476F21A}"/>
              </a:ext>
            </a:extLst>
          </p:cNvPr>
          <p:cNvSpPr>
            <a:spLocks/>
          </p:cNvSpPr>
          <p:nvPr/>
        </p:nvSpPr>
        <p:spPr>
          <a:xfrm rot="5400000">
            <a:off x="5440090" y="523761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5" name="Rovnoramenný trojuholník 94">
            <a:extLst>
              <a:ext uri="{FF2B5EF4-FFF2-40B4-BE49-F238E27FC236}">
                <a16:creationId xmlns:a16="http://schemas.microsoft.com/office/drawing/2014/main" id="{5CA9FF35-2BD0-FD44-88E8-9254183A6482}"/>
              </a:ext>
            </a:extLst>
          </p:cNvPr>
          <p:cNvSpPr>
            <a:spLocks/>
          </p:cNvSpPr>
          <p:nvPr/>
        </p:nvSpPr>
        <p:spPr>
          <a:xfrm rot="5400000" flipH="1">
            <a:off x="5424816" y="4782457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6" name="Rovnoramenný trojuholník 95">
            <a:extLst>
              <a:ext uri="{FF2B5EF4-FFF2-40B4-BE49-F238E27FC236}">
                <a16:creationId xmlns:a16="http://schemas.microsoft.com/office/drawing/2014/main" id="{D3BFFA47-C91F-A28E-BDC5-0B9BBE9A4F31}"/>
              </a:ext>
            </a:extLst>
          </p:cNvPr>
          <p:cNvSpPr>
            <a:spLocks/>
          </p:cNvSpPr>
          <p:nvPr/>
        </p:nvSpPr>
        <p:spPr>
          <a:xfrm rot="5400000" flipH="1">
            <a:off x="5424628" y="4842348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7" name="Rovnoramenný trojuholník 96">
            <a:extLst>
              <a:ext uri="{FF2B5EF4-FFF2-40B4-BE49-F238E27FC236}">
                <a16:creationId xmlns:a16="http://schemas.microsoft.com/office/drawing/2014/main" id="{48664FEF-E16B-0DD7-158E-065C71C39A0C}"/>
              </a:ext>
            </a:extLst>
          </p:cNvPr>
          <p:cNvSpPr>
            <a:spLocks/>
          </p:cNvSpPr>
          <p:nvPr/>
        </p:nvSpPr>
        <p:spPr>
          <a:xfrm rot="5400000" flipH="1">
            <a:off x="5426190" y="4907502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8" name="Rovnoramenný trojuholník 97">
            <a:extLst>
              <a:ext uri="{FF2B5EF4-FFF2-40B4-BE49-F238E27FC236}">
                <a16:creationId xmlns:a16="http://schemas.microsoft.com/office/drawing/2014/main" id="{138DB354-965B-2A67-9627-E93FE6FFD0B9}"/>
              </a:ext>
            </a:extLst>
          </p:cNvPr>
          <p:cNvSpPr>
            <a:spLocks/>
          </p:cNvSpPr>
          <p:nvPr/>
        </p:nvSpPr>
        <p:spPr>
          <a:xfrm rot="5400000" flipH="1">
            <a:off x="5429678" y="4972542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9" name="Rovnoramenný trojuholník 98">
            <a:extLst>
              <a:ext uri="{FF2B5EF4-FFF2-40B4-BE49-F238E27FC236}">
                <a16:creationId xmlns:a16="http://schemas.microsoft.com/office/drawing/2014/main" id="{C45DFCF6-7F56-6832-07E8-025C9C40A2D2}"/>
              </a:ext>
            </a:extLst>
          </p:cNvPr>
          <p:cNvSpPr>
            <a:spLocks/>
          </p:cNvSpPr>
          <p:nvPr/>
        </p:nvSpPr>
        <p:spPr>
          <a:xfrm rot="5400000">
            <a:off x="5443296" y="5560090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0" name="Rovnoramenný trojuholník 99">
            <a:extLst>
              <a:ext uri="{FF2B5EF4-FFF2-40B4-BE49-F238E27FC236}">
                <a16:creationId xmlns:a16="http://schemas.microsoft.com/office/drawing/2014/main" id="{F581A6D1-B82D-3366-AC21-B3757539EEAB}"/>
              </a:ext>
            </a:extLst>
          </p:cNvPr>
          <p:cNvSpPr>
            <a:spLocks/>
          </p:cNvSpPr>
          <p:nvPr/>
        </p:nvSpPr>
        <p:spPr>
          <a:xfrm rot="5400000">
            <a:off x="5443108" y="561998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Rovnoramenný trojuholník 100">
            <a:extLst>
              <a:ext uri="{FF2B5EF4-FFF2-40B4-BE49-F238E27FC236}">
                <a16:creationId xmlns:a16="http://schemas.microsoft.com/office/drawing/2014/main" id="{D18C9797-A639-51E3-B40D-F4027063DED4}"/>
              </a:ext>
            </a:extLst>
          </p:cNvPr>
          <p:cNvSpPr>
            <a:spLocks/>
          </p:cNvSpPr>
          <p:nvPr/>
        </p:nvSpPr>
        <p:spPr>
          <a:xfrm rot="5400000">
            <a:off x="5444670" y="5685135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2" name="Rovnoramenný trojuholník 101">
            <a:extLst>
              <a:ext uri="{FF2B5EF4-FFF2-40B4-BE49-F238E27FC236}">
                <a16:creationId xmlns:a16="http://schemas.microsoft.com/office/drawing/2014/main" id="{BE04EBBC-D06E-7509-FBAF-24A011ABE91E}"/>
              </a:ext>
            </a:extLst>
          </p:cNvPr>
          <p:cNvSpPr>
            <a:spLocks/>
          </p:cNvSpPr>
          <p:nvPr/>
        </p:nvSpPr>
        <p:spPr>
          <a:xfrm rot="5400000">
            <a:off x="5448158" y="5750175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3" name="Rovnoramenný trojuholník 102">
            <a:extLst>
              <a:ext uri="{FF2B5EF4-FFF2-40B4-BE49-F238E27FC236}">
                <a16:creationId xmlns:a16="http://schemas.microsoft.com/office/drawing/2014/main" id="{6785E946-238B-755A-79BD-8217972D8B5D}"/>
              </a:ext>
            </a:extLst>
          </p:cNvPr>
          <p:cNvSpPr>
            <a:spLocks/>
          </p:cNvSpPr>
          <p:nvPr/>
        </p:nvSpPr>
        <p:spPr>
          <a:xfrm rot="5400000">
            <a:off x="5438246" y="5297502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4" name="Rovnoramenný trojuholník 103">
            <a:extLst>
              <a:ext uri="{FF2B5EF4-FFF2-40B4-BE49-F238E27FC236}">
                <a16:creationId xmlns:a16="http://schemas.microsoft.com/office/drawing/2014/main" id="{947B1948-BF20-A00A-E4B5-909D0E981F44}"/>
              </a:ext>
            </a:extLst>
          </p:cNvPr>
          <p:cNvSpPr>
            <a:spLocks/>
          </p:cNvSpPr>
          <p:nvPr/>
        </p:nvSpPr>
        <p:spPr>
          <a:xfrm rot="5400000">
            <a:off x="5438058" y="5357393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5" name="Rovnoramenný trojuholník 104">
            <a:extLst>
              <a:ext uri="{FF2B5EF4-FFF2-40B4-BE49-F238E27FC236}">
                <a16:creationId xmlns:a16="http://schemas.microsoft.com/office/drawing/2014/main" id="{D2C5779F-C1FD-8E41-7F1B-B0FE623508B6}"/>
              </a:ext>
            </a:extLst>
          </p:cNvPr>
          <p:cNvSpPr>
            <a:spLocks/>
          </p:cNvSpPr>
          <p:nvPr/>
        </p:nvSpPr>
        <p:spPr>
          <a:xfrm rot="5400000">
            <a:off x="5439620" y="542254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6" name="Rovnoramenný trojuholník 105">
            <a:extLst>
              <a:ext uri="{FF2B5EF4-FFF2-40B4-BE49-F238E27FC236}">
                <a16:creationId xmlns:a16="http://schemas.microsoft.com/office/drawing/2014/main" id="{910845AB-C8BC-FE5F-9127-71A5F0D6A9B8}"/>
              </a:ext>
            </a:extLst>
          </p:cNvPr>
          <p:cNvSpPr>
            <a:spLocks/>
          </p:cNvSpPr>
          <p:nvPr/>
        </p:nvSpPr>
        <p:spPr>
          <a:xfrm rot="5400000">
            <a:off x="5443108" y="548758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45001" y="2028585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9606" y="3600845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0" name="Obdĺžnik 109">
            <a:extLst>
              <a:ext uri="{FF2B5EF4-FFF2-40B4-BE49-F238E27FC236}">
                <a16:creationId xmlns:a16="http://schemas.microsoft.com/office/drawing/2014/main" id="{1E720241-C126-9DA0-AA91-986DB59983A5}"/>
              </a:ext>
            </a:extLst>
          </p:cNvPr>
          <p:cNvSpPr/>
          <p:nvPr/>
        </p:nvSpPr>
        <p:spPr>
          <a:xfrm>
            <a:off x="4967989" y="3787318"/>
            <a:ext cx="361171" cy="339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64717" y="3753942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13" name="Rovná spojnica 112">
            <a:extLst>
              <a:ext uri="{FF2B5EF4-FFF2-40B4-BE49-F238E27FC236}">
                <a16:creationId xmlns:a16="http://schemas.microsoft.com/office/drawing/2014/main" id="{A8E49FA0-59DE-3900-584C-D30FED04A3C6}"/>
              </a:ext>
            </a:extLst>
          </p:cNvPr>
          <p:cNvCxnSpPr>
            <a:cxnSpLocks/>
            <a:stCxn id="109" idx="0"/>
            <a:endCxn id="110" idx="2"/>
          </p:cNvCxnSpPr>
          <p:nvPr/>
        </p:nvCxnSpPr>
        <p:spPr>
          <a:xfrm>
            <a:off x="4913132" y="4044146"/>
            <a:ext cx="235443" cy="82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ovná spojnica 119">
            <a:extLst>
              <a:ext uri="{FF2B5EF4-FFF2-40B4-BE49-F238E27FC236}">
                <a16:creationId xmlns:a16="http://schemas.microsoft.com/office/drawing/2014/main" id="{0C47AD41-011B-C6C3-B3FA-7DEE07F03B27}"/>
              </a:ext>
            </a:extLst>
          </p:cNvPr>
          <p:cNvCxnSpPr>
            <a:stCxn id="110" idx="0"/>
            <a:endCxn id="110" idx="0"/>
          </p:cNvCxnSpPr>
          <p:nvPr/>
        </p:nvCxnSpPr>
        <p:spPr>
          <a:xfrm flipH="1">
            <a:off x="5038479" y="3787318"/>
            <a:ext cx="110096" cy="79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508309" y="3326393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51116" y="344467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26230" y="3559415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28743" y="366634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22761" y="373900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45557" y="39168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74169" y="3953323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5200202" y="397941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13657" y="3841738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3"/>
            <a:endCxn id="33" idx="3"/>
          </p:cNvCxnSpPr>
          <p:nvPr/>
        </p:nvCxnSpPr>
        <p:spPr>
          <a:xfrm flipH="1" flipV="1">
            <a:off x="2095801" y="2578085"/>
            <a:ext cx="3122547" cy="151801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84250" y="2919652"/>
            <a:ext cx="3095679" cy="105369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95800" y="3257479"/>
            <a:ext cx="2867903" cy="67942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75330" y="3594934"/>
            <a:ext cx="2738327" cy="31515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 flipV="1">
            <a:off x="2073733" y="3855685"/>
            <a:ext cx="2667174" cy="6425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73733" y="3734692"/>
            <a:ext cx="2555010" cy="46563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stCxn id="40" idx="3"/>
            <a:endCxn id="123" idx="3"/>
          </p:cNvCxnSpPr>
          <p:nvPr/>
        </p:nvCxnSpPr>
        <p:spPr>
          <a:xfrm flipV="1">
            <a:off x="2066364" y="3676099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60861" y="3561356"/>
            <a:ext cx="2408401" cy="124965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48271" y="3346413"/>
            <a:ext cx="2478184" cy="178694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vnoramenný trojuholník 65">
            <a:extLst>
              <a:ext uri="{FF2B5EF4-FFF2-40B4-BE49-F238E27FC236}">
                <a16:creationId xmlns:a16="http://schemas.microsoft.com/office/drawing/2014/main" id="{A29CE069-E8BE-C440-148A-005CE8C72A53}"/>
              </a:ext>
            </a:extLst>
          </p:cNvPr>
          <p:cNvSpPr/>
          <p:nvPr/>
        </p:nvSpPr>
        <p:spPr>
          <a:xfrm rot="5400000">
            <a:off x="9578560" y="3142881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1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463 L -0.00052 -0.36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8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37292 L 0.00209 -0.12292 " pathEditMode="relative" rAng="0" ptsTypes="AA">
                                      <p:cBhvr>
                                        <p:cTn id="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33601" y="2418735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55264" y="241873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71805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94770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27960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57328" y="241873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77650" y="240144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3000615" y="240144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40208" y="242275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76001" y="241471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9810" y="241068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34635" y="243602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40970" y="242678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69018" y="2417545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15403898">
            <a:off x="3409809" y="84188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93332" y="2357166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82942" y="4934603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93894" y="4943839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21997" y="4918508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52286" y="4927746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65895" y="4925464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98526" y="4953074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18270" y="4943839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76822" y="4934602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85757" y="4927746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30838" y="4918508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55359" y="4927746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9843" y="4934602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76925" y="4925961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70865" y="2028585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>
            <a:off x="1313971" y="24360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66441" y="499129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302420" y="277758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313970" y="311541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93500" y="345287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91903" y="377787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91903" y="405826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84534" y="436414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9031" y="466894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56889" y="783771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66310" y="905164"/>
            <a:ext cx="731264" cy="32196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6818" y="3537948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67" name="Obdĺžnik 66">
            <a:extLst>
              <a:ext uri="{FF2B5EF4-FFF2-40B4-BE49-F238E27FC236}">
                <a16:creationId xmlns:a16="http://schemas.microsoft.com/office/drawing/2014/main" id="{5FC5F68C-8392-C676-DEA4-8087809F3289}"/>
              </a:ext>
            </a:extLst>
          </p:cNvPr>
          <p:cNvSpPr/>
          <p:nvPr/>
        </p:nvSpPr>
        <p:spPr>
          <a:xfrm>
            <a:off x="5193568" y="3410062"/>
            <a:ext cx="231160" cy="24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9" name="Rovnoramenný trojuholník 68">
            <a:extLst>
              <a:ext uri="{FF2B5EF4-FFF2-40B4-BE49-F238E27FC236}">
                <a16:creationId xmlns:a16="http://schemas.microsoft.com/office/drawing/2014/main" id="{3B323FF8-7D20-424E-7ED6-6B1B5641E444}"/>
              </a:ext>
            </a:extLst>
          </p:cNvPr>
          <p:cNvSpPr>
            <a:spLocks/>
          </p:cNvSpPr>
          <p:nvPr/>
        </p:nvSpPr>
        <p:spPr>
          <a:xfrm rot="5400000">
            <a:off x="5432764" y="347508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0" name="Rovnoramenný trojuholník 69">
            <a:extLst>
              <a:ext uri="{FF2B5EF4-FFF2-40B4-BE49-F238E27FC236}">
                <a16:creationId xmlns:a16="http://schemas.microsoft.com/office/drawing/2014/main" id="{3BBE5302-73CA-97AF-373C-238E48C8BC24}"/>
              </a:ext>
            </a:extLst>
          </p:cNvPr>
          <p:cNvSpPr>
            <a:spLocks/>
          </p:cNvSpPr>
          <p:nvPr/>
        </p:nvSpPr>
        <p:spPr>
          <a:xfrm rot="5400000">
            <a:off x="5432764" y="353961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1" name="Rovnoramenný trojuholník 70">
            <a:extLst>
              <a:ext uri="{FF2B5EF4-FFF2-40B4-BE49-F238E27FC236}">
                <a16:creationId xmlns:a16="http://schemas.microsoft.com/office/drawing/2014/main" id="{F5512456-3A00-3362-9752-60D666F63D36}"/>
              </a:ext>
            </a:extLst>
          </p:cNvPr>
          <p:cNvSpPr>
            <a:spLocks/>
          </p:cNvSpPr>
          <p:nvPr/>
        </p:nvSpPr>
        <p:spPr>
          <a:xfrm rot="5400000">
            <a:off x="5432764" y="3412913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2" name="Rovnoramenný trojuholník 71">
            <a:extLst>
              <a:ext uri="{FF2B5EF4-FFF2-40B4-BE49-F238E27FC236}">
                <a16:creationId xmlns:a16="http://schemas.microsoft.com/office/drawing/2014/main" id="{D2C84326-6A75-4611-D73A-4D478CE3E256}"/>
              </a:ext>
            </a:extLst>
          </p:cNvPr>
          <p:cNvSpPr>
            <a:spLocks/>
          </p:cNvSpPr>
          <p:nvPr/>
        </p:nvSpPr>
        <p:spPr>
          <a:xfrm rot="5400000">
            <a:off x="5434232" y="3605780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3" name="Rovnoramenný trojuholník 72">
            <a:extLst>
              <a:ext uri="{FF2B5EF4-FFF2-40B4-BE49-F238E27FC236}">
                <a16:creationId xmlns:a16="http://schemas.microsoft.com/office/drawing/2014/main" id="{CC440142-3A20-6CD3-7E84-F08B60CA427B}"/>
              </a:ext>
            </a:extLst>
          </p:cNvPr>
          <p:cNvSpPr>
            <a:spLocks/>
          </p:cNvSpPr>
          <p:nvPr/>
        </p:nvSpPr>
        <p:spPr>
          <a:xfrm rot="5400000">
            <a:off x="5433788" y="365948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4" name="Rovnoramenný trojuholník 73">
            <a:extLst>
              <a:ext uri="{FF2B5EF4-FFF2-40B4-BE49-F238E27FC236}">
                <a16:creationId xmlns:a16="http://schemas.microsoft.com/office/drawing/2014/main" id="{D639AC66-DEA9-9E11-E894-5BAC3F2CA0AE}"/>
              </a:ext>
            </a:extLst>
          </p:cNvPr>
          <p:cNvSpPr>
            <a:spLocks/>
          </p:cNvSpPr>
          <p:nvPr/>
        </p:nvSpPr>
        <p:spPr>
          <a:xfrm rot="5400000">
            <a:off x="5431301" y="372741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5" name="Rovnoramenný trojuholník 74">
            <a:extLst>
              <a:ext uri="{FF2B5EF4-FFF2-40B4-BE49-F238E27FC236}">
                <a16:creationId xmlns:a16="http://schemas.microsoft.com/office/drawing/2014/main" id="{0AB3C99F-E4AC-81A1-DCE3-0B9F83D71911}"/>
              </a:ext>
            </a:extLst>
          </p:cNvPr>
          <p:cNvSpPr>
            <a:spLocks/>
          </p:cNvSpPr>
          <p:nvPr/>
        </p:nvSpPr>
        <p:spPr>
          <a:xfrm rot="5400000">
            <a:off x="5432635" y="379194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6" name="Rovnoramenný trojuholník 75">
            <a:extLst>
              <a:ext uri="{FF2B5EF4-FFF2-40B4-BE49-F238E27FC236}">
                <a16:creationId xmlns:a16="http://schemas.microsoft.com/office/drawing/2014/main" id="{1325A129-8BB9-859B-F652-B3474954B05F}"/>
              </a:ext>
            </a:extLst>
          </p:cNvPr>
          <p:cNvSpPr>
            <a:spLocks/>
          </p:cNvSpPr>
          <p:nvPr/>
        </p:nvSpPr>
        <p:spPr>
          <a:xfrm rot="5400000">
            <a:off x="5437116" y="3853172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7" name="Rovnoramenný trojuholník 76">
            <a:extLst>
              <a:ext uri="{FF2B5EF4-FFF2-40B4-BE49-F238E27FC236}">
                <a16:creationId xmlns:a16="http://schemas.microsoft.com/office/drawing/2014/main" id="{386707AB-D6BC-B1CC-05BA-9CEDB206D06C}"/>
              </a:ext>
            </a:extLst>
          </p:cNvPr>
          <p:cNvSpPr>
            <a:spLocks/>
          </p:cNvSpPr>
          <p:nvPr/>
        </p:nvSpPr>
        <p:spPr>
          <a:xfrm rot="5400000">
            <a:off x="5436118" y="3904266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8" name="Rovnoramenný trojuholník 77">
            <a:extLst>
              <a:ext uri="{FF2B5EF4-FFF2-40B4-BE49-F238E27FC236}">
                <a16:creationId xmlns:a16="http://schemas.microsoft.com/office/drawing/2014/main" id="{BB13BAF2-75BE-2283-48A4-E2C1D5982D5F}"/>
              </a:ext>
            </a:extLst>
          </p:cNvPr>
          <p:cNvSpPr>
            <a:spLocks/>
          </p:cNvSpPr>
          <p:nvPr/>
        </p:nvSpPr>
        <p:spPr>
          <a:xfrm rot="5400000">
            <a:off x="5435930" y="3958315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9" name="Rovnoramenný trojuholník 78">
            <a:extLst>
              <a:ext uri="{FF2B5EF4-FFF2-40B4-BE49-F238E27FC236}">
                <a16:creationId xmlns:a16="http://schemas.microsoft.com/office/drawing/2014/main" id="{77F7F340-641C-A181-C5E2-246F9BF65159}"/>
              </a:ext>
            </a:extLst>
          </p:cNvPr>
          <p:cNvSpPr>
            <a:spLocks/>
          </p:cNvSpPr>
          <p:nvPr/>
        </p:nvSpPr>
        <p:spPr>
          <a:xfrm rot="5400000">
            <a:off x="5435742" y="4013802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0" name="Rovnoramenný trojuholník 79">
            <a:extLst>
              <a:ext uri="{FF2B5EF4-FFF2-40B4-BE49-F238E27FC236}">
                <a16:creationId xmlns:a16="http://schemas.microsoft.com/office/drawing/2014/main" id="{D7208522-AF05-7251-8494-823391CBE4C5}"/>
              </a:ext>
            </a:extLst>
          </p:cNvPr>
          <p:cNvSpPr>
            <a:spLocks/>
          </p:cNvSpPr>
          <p:nvPr/>
        </p:nvSpPr>
        <p:spPr>
          <a:xfrm rot="5400000">
            <a:off x="5435554" y="4073693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1" name="Rovnoramenný trojuholník 80">
            <a:extLst>
              <a:ext uri="{FF2B5EF4-FFF2-40B4-BE49-F238E27FC236}">
                <a16:creationId xmlns:a16="http://schemas.microsoft.com/office/drawing/2014/main" id="{2B700AB1-78C8-FB84-2719-FD8905BD0131}"/>
              </a:ext>
            </a:extLst>
          </p:cNvPr>
          <p:cNvSpPr>
            <a:spLocks/>
          </p:cNvSpPr>
          <p:nvPr/>
        </p:nvSpPr>
        <p:spPr>
          <a:xfrm rot="5400000">
            <a:off x="5437116" y="413884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2" name="Rovnoramenný trojuholník 81">
            <a:extLst>
              <a:ext uri="{FF2B5EF4-FFF2-40B4-BE49-F238E27FC236}">
                <a16:creationId xmlns:a16="http://schemas.microsoft.com/office/drawing/2014/main" id="{D2868E08-F9F8-8EC3-8329-110810EFFC34}"/>
              </a:ext>
            </a:extLst>
          </p:cNvPr>
          <p:cNvSpPr>
            <a:spLocks/>
          </p:cNvSpPr>
          <p:nvPr/>
        </p:nvSpPr>
        <p:spPr>
          <a:xfrm rot="5400000">
            <a:off x="5440604" y="420388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3" name="Rovnoramenný trojuholník 82">
            <a:extLst>
              <a:ext uri="{FF2B5EF4-FFF2-40B4-BE49-F238E27FC236}">
                <a16:creationId xmlns:a16="http://schemas.microsoft.com/office/drawing/2014/main" id="{71DB5BA4-4C3A-AB83-284B-45AB81D96163}"/>
              </a:ext>
            </a:extLst>
          </p:cNvPr>
          <p:cNvSpPr>
            <a:spLocks/>
          </p:cNvSpPr>
          <p:nvPr/>
        </p:nvSpPr>
        <p:spPr>
          <a:xfrm rot="5400000">
            <a:off x="5440792" y="4274909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4" name="Rovnoramenný trojuholník 83">
            <a:extLst>
              <a:ext uri="{FF2B5EF4-FFF2-40B4-BE49-F238E27FC236}">
                <a16:creationId xmlns:a16="http://schemas.microsoft.com/office/drawing/2014/main" id="{00A47FEC-4C30-F4E0-4EFD-6EAF22610CFE}"/>
              </a:ext>
            </a:extLst>
          </p:cNvPr>
          <p:cNvSpPr>
            <a:spLocks/>
          </p:cNvSpPr>
          <p:nvPr/>
        </p:nvSpPr>
        <p:spPr>
          <a:xfrm rot="5400000">
            <a:off x="5440604" y="4334800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5" name="Rovnoramenný trojuholník 84">
            <a:extLst>
              <a:ext uri="{FF2B5EF4-FFF2-40B4-BE49-F238E27FC236}">
                <a16:creationId xmlns:a16="http://schemas.microsoft.com/office/drawing/2014/main" id="{ABD48A07-48F2-85FE-EAD9-9FD3AB94E00D}"/>
              </a:ext>
            </a:extLst>
          </p:cNvPr>
          <p:cNvSpPr>
            <a:spLocks/>
          </p:cNvSpPr>
          <p:nvPr/>
        </p:nvSpPr>
        <p:spPr>
          <a:xfrm rot="5400000">
            <a:off x="5442166" y="439995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6" name="Rovnoramenný trojuholník 85">
            <a:extLst>
              <a:ext uri="{FF2B5EF4-FFF2-40B4-BE49-F238E27FC236}">
                <a16:creationId xmlns:a16="http://schemas.microsoft.com/office/drawing/2014/main" id="{32DDF35E-A647-62A9-81D1-A6173C28149F}"/>
              </a:ext>
            </a:extLst>
          </p:cNvPr>
          <p:cNvSpPr>
            <a:spLocks/>
          </p:cNvSpPr>
          <p:nvPr/>
        </p:nvSpPr>
        <p:spPr>
          <a:xfrm rot="5400000">
            <a:off x="5445654" y="446499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7" name="Rovnoramenný trojuholník 86">
            <a:extLst>
              <a:ext uri="{FF2B5EF4-FFF2-40B4-BE49-F238E27FC236}">
                <a16:creationId xmlns:a16="http://schemas.microsoft.com/office/drawing/2014/main" id="{7361F787-F79B-512C-B595-2200010A3B37}"/>
              </a:ext>
            </a:extLst>
          </p:cNvPr>
          <p:cNvSpPr>
            <a:spLocks/>
          </p:cNvSpPr>
          <p:nvPr/>
        </p:nvSpPr>
        <p:spPr>
          <a:xfrm rot="5400000">
            <a:off x="5443243" y="452815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8" name="Rovnoramenný trojuholník 87">
            <a:extLst>
              <a:ext uri="{FF2B5EF4-FFF2-40B4-BE49-F238E27FC236}">
                <a16:creationId xmlns:a16="http://schemas.microsoft.com/office/drawing/2014/main" id="{CB8A5137-6C28-C2B3-690C-CDBFF2BCA6B4}"/>
              </a:ext>
            </a:extLst>
          </p:cNvPr>
          <p:cNvSpPr>
            <a:spLocks/>
          </p:cNvSpPr>
          <p:nvPr/>
        </p:nvSpPr>
        <p:spPr>
          <a:xfrm rot="5400000">
            <a:off x="5443055" y="4588048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9" name="Rovnoramenný trojuholník 88">
            <a:extLst>
              <a:ext uri="{FF2B5EF4-FFF2-40B4-BE49-F238E27FC236}">
                <a16:creationId xmlns:a16="http://schemas.microsoft.com/office/drawing/2014/main" id="{43961FED-7194-61D2-A065-3D14B08DAB9A}"/>
              </a:ext>
            </a:extLst>
          </p:cNvPr>
          <p:cNvSpPr>
            <a:spLocks/>
          </p:cNvSpPr>
          <p:nvPr/>
        </p:nvSpPr>
        <p:spPr>
          <a:xfrm rot="5400000">
            <a:off x="5431552" y="464758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0" name="Rovnoramenný trojuholník 89">
            <a:extLst>
              <a:ext uri="{FF2B5EF4-FFF2-40B4-BE49-F238E27FC236}">
                <a16:creationId xmlns:a16="http://schemas.microsoft.com/office/drawing/2014/main" id="{BFD6451B-F272-25C5-7ED6-65238B56E9A2}"/>
              </a:ext>
            </a:extLst>
          </p:cNvPr>
          <p:cNvSpPr>
            <a:spLocks/>
          </p:cNvSpPr>
          <p:nvPr/>
        </p:nvSpPr>
        <p:spPr>
          <a:xfrm rot="5400000">
            <a:off x="5435040" y="471262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1" name="Rovnoramenný trojuholník 90">
            <a:extLst>
              <a:ext uri="{FF2B5EF4-FFF2-40B4-BE49-F238E27FC236}">
                <a16:creationId xmlns:a16="http://schemas.microsoft.com/office/drawing/2014/main" id="{85AF3405-A506-CC0A-E103-6A821B549A3B}"/>
              </a:ext>
            </a:extLst>
          </p:cNvPr>
          <p:cNvSpPr>
            <a:spLocks/>
          </p:cNvSpPr>
          <p:nvPr/>
        </p:nvSpPr>
        <p:spPr>
          <a:xfrm rot="5400000">
            <a:off x="5435228" y="5047526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Rovnoramenný trojuholník 91">
            <a:extLst>
              <a:ext uri="{FF2B5EF4-FFF2-40B4-BE49-F238E27FC236}">
                <a16:creationId xmlns:a16="http://schemas.microsoft.com/office/drawing/2014/main" id="{494CCE73-F0DE-7D06-EE5A-B65C7D48972D}"/>
              </a:ext>
            </a:extLst>
          </p:cNvPr>
          <p:cNvSpPr>
            <a:spLocks/>
          </p:cNvSpPr>
          <p:nvPr/>
        </p:nvSpPr>
        <p:spPr>
          <a:xfrm rot="5400000">
            <a:off x="5432288" y="5107934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3" name="Rovnoramenný trojuholník 92">
            <a:extLst>
              <a:ext uri="{FF2B5EF4-FFF2-40B4-BE49-F238E27FC236}">
                <a16:creationId xmlns:a16="http://schemas.microsoft.com/office/drawing/2014/main" id="{B545E102-9D7A-ECDA-3614-8ADFF51B3DDF}"/>
              </a:ext>
            </a:extLst>
          </p:cNvPr>
          <p:cNvSpPr>
            <a:spLocks/>
          </p:cNvSpPr>
          <p:nvPr/>
        </p:nvSpPr>
        <p:spPr>
          <a:xfrm rot="5400000">
            <a:off x="5436602" y="517257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4" name="Rovnoramenný trojuholník 93">
            <a:extLst>
              <a:ext uri="{FF2B5EF4-FFF2-40B4-BE49-F238E27FC236}">
                <a16:creationId xmlns:a16="http://schemas.microsoft.com/office/drawing/2014/main" id="{B62EF501-4424-2B0A-D955-ADB11476F21A}"/>
              </a:ext>
            </a:extLst>
          </p:cNvPr>
          <p:cNvSpPr>
            <a:spLocks/>
          </p:cNvSpPr>
          <p:nvPr/>
        </p:nvSpPr>
        <p:spPr>
          <a:xfrm rot="5400000">
            <a:off x="5440090" y="523761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5" name="Rovnoramenný trojuholník 94">
            <a:extLst>
              <a:ext uri="{FF2B5EF4-FFF2-40B4-BE49-F238E27FC236}">
                <a16:creationId xmlns:a16="http://schemas.microsoft.com/office/drawing/2014/main" id="{5CA9FF35-2BD0-FD44-88E8-9254183A6482}"/>
              </a:ext>
            </a:extLst>
          </p:cNvPr>
          <p:cNvSpPr>
            <a:spLocks/>
          </p:cNvSpPr>
          <p:nvPr/>
        </p:nvSpPr>
        <p:spPr>
          <a:xfrm rot="5400000" flipH="1">
            <a:off x="5424816" y="4782457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6" name="Rovnoramenný trojuholník 95">
            <a:extLst>
              <a:ext uri="{FF2B5EF4-FFF2-40B4-BE49-F238E27FC236}">
                <a16:creationId xmlns:a16="http://schemas.microsoft.com/office/drawing/2014/main" id="{D3BFFA47-C91F-A28E-BDC5-0B9BBE9A4F31}"/>
              </a:ext>
            </a:extLst>
          </p:cNvPr>
          <p:cNvSpPr>
            <a:spLocks/>
          </p:cNvSpPr>
          <p:nvPr/>
        </p:nvSpPr>
        <p:spPr>
          <a:xfrm rot="5400000" flipH="1">
            <a:off x="5424628" y="4842348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7" name="Rovnoramenný trojuholník 96">
            <a:extLst>
              <a:ext uri="{FF2B5EF4-FFF2-40B4-BE49-F238E27FC236}">
                <a16:creationId xmlns:a16="http://schemas.microsoft.com/office/drawing/2014/main" id="{48664FEF-E16B-0DD7-158E-065C71C39A0C}"/>
              </a:ext>
            </a:extLst>
          </p:cNvPr>
          <p:cNvSpPr>
            <a:spLocks/>
          </p:cNvSpPr>
          <p:nvPr/>
        </p:nvSpPr>
        <p:spPr>
          <a:xfrm rot="5400000" flipH="1">
            <a:off x="5426190" y="4907502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8" name="Rovnoramenný trojuholník 97">
            <a:extLst>
              <a:ext uri="{FF2B5EF4-FFF2-40B4-BE49-F238E27FC236}">
                <a16:creationId xmlns:a16="http://schemas.microsoft.com/office/drawing/2014/main" id="{138DB354-965B-2A67-9627-E93FE6FFD0B9}"/>
              </a:ext>
            </a:extLst>
          </p:cNvPr>
          <p:cNvSpPr>
            <a:spLocks/>
          </p:cNvSpPr>
          <p:nvPr/>
        </p:nvSpPr>
        <p:spPr>
          <a:xfrm rot="5400000" flipH="1">
            <a:off x="5429678" y="4972542"/>
            <a:ext cx="65774" cy="5381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9" name="Rovnoramenný trojuholník 98">
            <a:extLst>
              <a:ext uri="{FF2B5EF4-FFF2-40B4-BE49-F238E27FC236}">
                <a16:creationId xmlns:a16="http://schemas.microsoft.com/office/drawing/2014/main" id="{C45DFCF6-7F56-6832-07E8-025C9C40A2D2}"/>
              </a:ext>
            </a:extLst>
          </p:cNvPr>
          <p:cNvSpPr>
            <a:spLocks/>
          </p:cNvSpPr>
          <p:nvPr/>
        </p:nvSpPr>
        <p:spPr>
          <a:xfrm rot="5400000">
            <a:off x="5443296" y="5560090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0" name="Rovnoramenný trojuholník 99">
            <a:extLst>
              <a:ext uri="{FF2B5EF4-FFF2-40B4-BE49-F238E27FC236}">
                <a16:creationId xmlns:a16="http://schemas.microsoft.com/office/drawing/2014/main" id="{F581A6D1-B82D-3366-AC21-B3757539EEAB}"/>
              </a:ext>
            </a:extLst>
          </p:cNvPr>
          <p:cNvSpPr>
            <a:spLocks/>
          </p:cNvSpPr>
          <p:nvPr/>
        </p:nvSpPr>
        <p:spPr>
          <a:xfrm rot="5400000">
            <a:off x="5443108" y="5619981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Rovnoramenný trojuholník 100">
            <a:extLst>
              <a:ext uri="{FF2B5EF4-FFF2-40B4-BE49-F238E27FC236}">
                <a16:creationId xmlns:a16="http://schemas.microsoft.com/office/drawing/2014/main" id="{D18C9797-A639-51E3-B40D-F4027063DED4}"/>
              </a:ext>
            </a:extLst>
          </p:cNvPr>
          <p:cNvSpPr>
            <a:spLocks/>
          </p:cNvSpPr>
          <p:nvPr/>
        </p:nvSpPr>
        <p:spPr>
          <a:xfrm rot="5400000">
            <a:off x="5444670" y="5685135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2" name="Rovnoramenný trojuholník 101">
            <a:extLst>
              <a:ext uri="{FF2B5EF4-FFF2-40B4-BE49-F238E27FC236}">
                <a16:creationId xmlns:a16="http://schemas.microsoft.com/office/drawing/2014/main" id="{BE04EBBC-D06E-7509-FBAF-24A011ABE91E}"/>
              </a:ext>
            </a:extLst>
          </p:cNvPr>
          <p:cNvSpPr>
            <a:spLocks/>
          </p:cNvSpPr>
          <p:nvPr/>
        </p:nvSpPr>
        <p:spPr>
          <a:xfrm rot="5400000">
            <a:off x="5448158" y="5750175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3" name="Rovnoramenný trojuholník 102">
            <a:extLst>
              <a:ext uri="{FF2B5EF4-FFF2-40B4-BE49-F238E27FC236}">
                <a16:creationId xmlns:a16="http://schemas.microsoft.com/office/drawing/2014/main" id="{6785E946-238B-755A-79BD-8217972D8B5D}"/>
              </a:ext>
            </a:extLst>
          </p:cNvPr>
          <p:cNvSpPr>
            <a:spLocks/>
          </p:cNvSpPr>
          <p:nvPr/>
        </p:nvSpPr>
        <p:spPr>
          <a:xfrm rot="5400000">
            <a:off x="5438246" y="5297502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4" name="Rovnoramenný trojuholník 103">
            <a:extLst>
              <a:ext uri="{FF2B5EF4-FFF2-40B4-BE49-F238E27FC236}">
                <a16:creationId xmlns:a16="http://schemas.microsoft.com/office/drawing/2014/main" id="{947B1948-BF20-A00A-E4B5-909D0E981F44}"/>
              </a:ext>
            </a:extLst>
          </p:cNvPr>
          <p:cNvSpPr>
            <a:spLocks/>
          </p:cNvSpPr>
          <p:nvPr/>
        </p:nvSpPr>
        <p:spPr>
          <a:xfrm rot="5400000">
            <a:off x="5438058" y="5357393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5" name="Rovnoramenný trojuholník 104">
            <a:extLst>
              <a:ext uri="{FF2B5EF4-FFF2-40B4-BE49-F238E27FC236}">
                <a16:creationId xmlns:a16="http://schemas.microsoft.com/office/drawing/2014/main" id="{D2C5779F-C1FD-8E41-7F1B-B0FE623508B6}"/>
              </a:ext>
            </a:extLst>
          </p:cNvPr>
          <p:cNvSpPr>
            <a:spLocks/>
          </p:cNvSpPr>
          <p:nvPr/>
        </p:nvSpPr>
        <p:spPr>
          <a:xfrm rot="5400000">
            <a:off x="5439620" y="542254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6" name="Rovnoramenný trojuholník 105">
            <a:extLst>
              <a:ext uri="{FF2B5EF4-FFF2-40B4-BE49-F238E27FC236}">
                <a16:creationId xmlns:a16="http://schemas.microsoft.com/office/drawing/2014/main" id="{910845AB-C8BC-FE5F-9127-71A5F0D6A9B8}"/>
              </a:ext>
            </a:extLst>
          </p:cNvPr>
          <p:cNvSpPr>
            <a:spLocks/>
          </p:cNvSpPr>
          <p:nvPr/>
        </p:nvSpPr>
        <p:spPr>
          <a:xfrm rot="5400000">
            <a:off x="5443108" y="5487587"/>
            <a:ext cx="52428" cy="53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45001" y="2028585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9606" y="3600845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0" name="Obdĺžnik 109">
            <a:extLst>
              <a:ext uri="{FF2B5EF4-FFF2-40B4-BE49-F238E27FC236}">
                <a16:creationId xmlns:a16="http://schemas.microsoft.com/office/drawing/2014/main" id="{1E720241-C126-9DA0-AA91-986DB59983A5}"/>
              </a:ext>
            </a:extLst>
          </p:cNvPr>
          <p:cNvSpPr/>
          <p:nvPr/>
        </p:nvSpPr>
        <p:spPr>
          <a:xfrm>
            <a:off x="4967989" y="3787318"/>
            <a:ext cx="361171" cy="339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64717" y="3753942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13" name="Rovná spojnica 112">
            <a:extLst>
              <a:ext uri="{FF2B5EF4-FFF2-40B4-BE49-F238E27FC236}">
                <a16:creationId xmlns:a16="http://schemas.microsoft.com/office/drawing/2014/main" id="{A8E49FA0-59DE-3900-584C-D30FED04A3C6}"/>
              </a:ext>
            </a:extLst>
          </p:cNvPr>
          <p:cNvCxnSpPr>
            <a:cxnSpLocks/>
            <a:stCxn id="109" idx="0"/>
            <a:endCxn id="110" idx="2"/>
          </p:cNvCxnSpPr>
          <p:nvPr/>
        </p:nvCxnSpPr>
        <p:spPr>
          <a:xfrm>
            <a:off x="4913132" y="4044146"/>
            <a:ext cx="235443" cy="82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ovná spojnica 119">
            <a:extLst>
              <a:ext uri="{FF2B5EF4-FFF2-40B4-BE49-F238E27FC236}">
                <a16:creationId xmlns:a16="http://schemas.microsoft.com/office/drawing/2014/main" id="{0C47AD41-011B-C6C3-B3FA-7DEE07F03B27}"/>
              </a:ext>
            </a:extLst>
          </p:cNvPr>
          <p:cNvCxnSpPr>
            <a:stCxn id="110" idx="0"/>
            <a:endCxn id="110" idx="0"/>
          </p:cNvCxnSpPr>
          <p:nvPr/>
        </p:nvCxnSpPr>
        <p:spPr>
          <a:xfrm flipH="1">
            <a:off x="5038479" y="3787318"/>
            <a:ext cx="110096" cy="79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508309" y="3326393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51116" y="344467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26230" y="3559415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28743" y="366634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22761" y="373900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45557" y="39168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74169" y="3953323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5200202" y="397941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13657" y="3841738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3"/>
            <a:endCxn id="33" idx="3"/>
          </p:cNvCxnSpPr>
          <p:nvPr/>
        </p:nvCxnSpPr>
        <p:spPr>
          <a:xfrm flipH="1" flipV="1">
            <a:off x="2095801" y="2578085"/>
            <a:ext cx="3122547" cy="151801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84250" y="2919652"/>
            <a:ext cx="3095679" cy="105369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95800" y="3257479"/>
            <a:ext cx="2867903" cy="67942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75330" y="3594934"/>
            <a:ext cx="2738327" cy="31515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 flipV="1">
            <a:off x="2073733" y="3855685"/>
            <a:ext cx="2667174" cy="6425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73733" y="3734692"/>
            <a:ext cx="2555010" cy="46563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stCxn id="40" idx="3"/>
            <a:endCxn id="123" idx="3"/>
          </p:cNvCxnSpPr>
          <p:nvPr/>
        </p:nvCxnSpPr>
        <p:spPr>
          <a:xfrm flipV="1">
            <a:off x="2066364" y="3676099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60861" y="3561356"/>
            <a:ext cx="2408401" cy="124965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48271" y="3346413"/>
            <a:ext cx="2478184" cy="178694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vnoramenný trojuholník 65">
            <a:extLst>
              <a:ext uri="{FF2B5EF4-FFF2-40B4-BE49-F238E27FC236}">
                <a16:creationId xmlns:a16="http://schemas.microsoft.com/office/drawing/2014/main" id="{7FDBFCA4-2B43-FF6B-9428-2D12B3A571FC}"/>
              </a:ext>
            </a:extLst>
          </p:cNvPr>
          <p:cNvSpPr/>
          <p:nvPr/>
        </p:nvSpPr>
        <p:spPr>
          <a:xfrm rot="5400000">
            <a:off x="9329178" y="3300589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2611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15128" y="3905789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36791" y="390578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53332" y="390578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76297" y="390578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09487" y="390578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38855" y="390578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59177" y="388850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82142" y="388850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21735" y="390981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57528" y="3901765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391337" y="38977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16162" y="3923075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22497" y="391383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0545" y="3904599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391336" y="232894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74859" y="3844220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64469" y="6421657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75421" y="6430893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03524" y="6405562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33813" y="6414800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47422" y="6412518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0053" y="6440128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2999797" y="6430893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58349" y="6421656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67284" y="6414800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12365" y="6405562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36886" y="6414800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31370" y="6421656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58452" y="6413015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52392" y="3515639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>
            <a:off x="1454961" y="350725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75619" y="634016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82787" y="392287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76336" y="429725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48341" y="465518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45337" y="497959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56453" y="53332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67291" y="5656266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68614" y="598655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38416" y="2270825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47837" y="2434517"/>
            <a:ext cx="731264" cy="31773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55441" y="4956729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26528" y="3515639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51133" y="5087899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46244" y="5240996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19499" y="1625493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89836" y="48134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32643" y="4931726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07757" y="504646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0270" y="515339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04288" y="5226055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27084" y="5403935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55696" y="544037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5208320" y="541190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795184" y="532879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1"/>
            <a:endCxn id="33" idx="3"/>
          </p:cNvCxnSpPr>
          <p:nvPr/>
        </p:nvCxnSpPr>
        <p:spPr>
          <a:xfrm flipH="1" flipV="1">
            <a:off x="2236791" y="3649318"/>
            <a:ext cx="2989675" cy="17826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64617" y="4064939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58166" y="4439314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0171" y="4797252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27167" y="5121658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38283" y="5221746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45948" y="5133557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0444" y="5048410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57449" y="4833467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Skupina 137">
            <a:extLst>
              <a:ext uri="{FF2B5EF4-FFF2-40B4-BE49-F238E27FC236}">
                <a16:creationId xmlns:a16="http://schemas.microsoft.com/office/drawing/2014/main" id="{277DD2F9-A7BE-D556-46DB-B7DFFF768BEF}"/>
              </a:ext>
            </a:extLst>
          </p:cNvPr>
          <p:cNvGrpSpPr/>
          <p:nvPr/>
        </p:nvGrpSpPr>
        <p:grpSpPr>
          <a:xfrm rot="7097904">
            <a:off x="7552533" y="1461588"/>
            <a:ext cx="231160" cy="1164344"/>
            <a:chOff x="8848436" y="1322899"/>
            <a:chExt cx="193964" cy="493264"/>
          </a:xfrm>
        </p:grpSpPr>
        <p:cxnSp>
          <p:nvCxnSpPr>
            <p:cNvPr id="140" name="Rovná spojnica 139">
              <a:extLst>
                <a:ext uri="{FF2B5EF4-FFF2-40B4-BE49-F238E27FC236}">
                  <a16:creationId xmlns:a16="http://schemas.microsoft.com/office/drawing/2014/main" id="{8362019F-F6E6-1CED-BA41-185F36FCF5AE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1AB642E7-12F2-75D4-7EB6-893B1FC6648C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4" name="Skupina 143">
            <a:extLst>
              <a:ext uri="{FF2B5EF4-FFF2-40B4-BE49-F238E27FC236}">
                <a16:creationId xmlns:a16="http://schemas.microsoft.com/office/drawing/2014/main" id="{AD513481-A7C1-6293-20D2-F96AA66F1B22}"/>
              </a:ext>
            </a:extLst>
          </p:cNvPr>
          <p:cNvGrpSpPr/>
          <p:nvPr/>
        </p:nvGrpSpPr>
        <p:grpSpPr>
          <a:xfrm rot="7276548">
            <a:off x="5751772" y="558227"/>
            <a:ext cx="231160" cy="1164344"/>
            <a:chOff x="8848436" y="1322899"/>
            <a:chExt cx="193964" cy="493264"/>
          </a:xfrm>
        </p:grpSpPr>
        <p:cxnSp>
          <p:nvCxnSpPr>
            <p:cNvPr id="146" name="Rovná spojnica 145">
              <a:extLst>
                <a:ext uri="{FF2B5EF4-FFF2-40B4-BE49-F238E27FC236}">
                  <a16:creationId xmlns:a16="http://schemas.microsoft.com/office/drawing/2014/main" id="{03D02F45-EC92-345D-CF4A-75DE7F1585BC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4B9FB756-13C9-0529-4CB7-84E96F527756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9" name="Skupina 148">
            <a:extLst>
              <a:ext uri="{FF2B5EF4-FFF2-40B4-BE49-F238E27FC236}">
                <a16:creationId xmlns:a16="http://schemas.microsoft.com/office/drawing/2014/main" id="{918E7DA8-A14D-167C-C1D1-0C58BE16759E}"/>
              </a:ext>
            </a:extLst>
          </p:cNvPr>
          <p:cNvGrpSpPr/>
          <p:nvPr/>
        </p:nvGrpSpPr>
        <p:grpSpPr>
          <a:xfrm>
            <a:off x="5809298" y="1374677"/>
            <a:ext cx="231160" cy="1164344"/>
            <a:chOff x="8848436" y="1322899"/>
            <a:chExt cx="193964" cy="493264"/>
          </a:xfrm>
        </p:grpSpPr>
        <p:cxnSp>
          <p:nvCxnSpPr>
            <p:cNvPr id="150" name="Rovná spojnica 149">
              <a:extLst>
                <a:ext uri="{FF2B5EF4-FFF2-40B4-BE49-F238E27FC236}">
                  <a16:creationId xmlns:a16="http://schemas.microsoft.com/office/drawing/2014/main" id="{C7ED38C3-09EC-5FFA-5FA0-8698E6AE4089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B3EA7AD9-7B2F-11D3-7A21-95E1D11BB249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52" name="Skupina 151">
            <a:extLst>
              <a:ext uri="{FF2B5EF4-FFF2-40B4-BE49-F238E27FC236}">
                <a16:creationId xmlns:a16="http://schemas.microsoft.com/office/drawing/2014/main" id="{0D7C6591-EF7B-81BF-58F9-E98294DB9993}"/>
              </a:ext>
            </a:extLst>
          </p:cNvPr>
          <p:cNvGrpSpPr/>
          <p:nvPr/>
        </p:nvGrpSpPr>
        <p:grpSpPr>
          <a:xfrm>
            <a:off x="8314993" y="2568668"/>
            <a:ext cx="231160" cy="1164344"/>
            <a:chOff x="8848436" y="1322899"/>
            <a:chExt cx="193964" cy="493264"/>
          </a:xfrm>
        </p:grpSpPr>
        <p:cxnSp>
          <p:nvCxnSpPr>
            <p:cNvPr id="153" name="Rovná spojnica 152">
              <a:extLst>
                <a:ext uri="{FF2B5EF4-FFF2-40B4-BE49-F238E27FC236}">
                  <a16:creationId xmlns:a16="http://schemas.microsoft.com/office/drawing/2014/main" id="{1214698B-66C8-505D-E127-04A0737BB0F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5C021924-2CE4-BF05-34E8-417B49D37ADE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55" name="Obdĺžnik: zaoblené rohy 154">
            <a:extLst>
              <a:ext uri="{FF2B5EF4-FFF2-40B4-BE49-F238E27FC236}">
                <a16:creationId xmlns:a16="http://schemas.microsoft.com/office/drawing/2014/main" id="{E88A606A-1863-E801-34CB-EB434E694482}"/>
              </a:ext>
            </a:extLst>
          </p:cNvPr>
          <p:cNvSpPr/>
          <p:nvPr/>
        </p:nvSpPr>
        <p:spPr>
          <a:xfrm rot="1556419">
            <a:off x="4141535" y="1618591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6" name="Rovnoramenný trojuholník 155">
            <a:extLst>
              <a:ext uri="{FF2B5EF4-FFF2-40B4-BE49-F238E27FC236}">
                <a16:creationId xmlns:a16="http://schemas.microsoft.com/office/drawing/2014/main" id="{6958A241-B819-E337-3BB9-0CA68269E4CA}"/>
              </a:ext>
            </a:extLst>
          </p:cNvPr>
          <p:cNvSpPr/>
          <p:nvPr/>
        </p:nvSpPr>
        <p:spPr>
          <a:xfrm rot="5400000">
            <a:off x="10103688" y="3056480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790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0.00104 0.45926 " pathEditMode="relative" rAng="0" ptsTypes="AA">
                                      <p:cBhvr>
                                        <p:cTn id="8" dur="20000" spd="-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29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0949 L 0.00104 -0.46898 " pathEditMode="relative" rAng="0" ptsTypes="AA">
                                      <p:cBhvr>
                                        <p:cTn id="10" dur="2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39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0.19336 -0.0787 L 0.00078 -4.44444E-6 " pathEditMode="relative" rAng="0" ptsTypes="AA">
                                      <p:cBhvr>
                                        <p:cTn id="12" dur="3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>
            <a:off x="3841149" y="2741366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5228583" y="1989763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4"/>
            <a:endCxn id="33" idx="3"/>
          </p:cNvCxnSpPr>
          <p:nvPr/>
        </p:nvCxnSpPr>
        <p:spPr>
          <a:xfrm flipH="1">
            <a:off x="4622979" y="2126467"/>
            <a:ext cx="667557" cy="7569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7097904">
            <a:off x="7552533" y="1461588"/>
            <a:ext cx="231160" cy="1164344"/>
            <a:chOff x="8848436" y="1322899"/>
            <a:chExt cx="193964" cy="49326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7276548">
            <a:off x="5751772" y="558227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>
            <a:off x="5809298" y="1374677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>
            <a:off x="8314993" y="2568668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65" name="Obdĺžnik: zaoblené rohy 164">
            <a:extLst>
              <a:ext uri="{FF2B5EF4-FFF2-40B4-BE49-F238E27FC236}">
                <a16:creationId xmlns:a16="http://schemas.microsoft.com/office/drawing/2014/main" id="{304C6786-6B5B-5444-EE7D-08B331F4A687}"/>
              </a:ext>
            </a:extLst>
          </p:cNvPr>
          <p:cNvSpPr/>
          <p:nvPr/>
        </p:nvSpPr>
        <p:spPr>
          <a:xfrm rot="1556419">
            <a:off x="4141535" y="1618591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6" name="Rovnoramenný trojuholník 165">
            <a:extLst>
              <a:ext uri="{FF2B5EF4-FFF2-40B4-BE49-F238E27FC236}">
                <a16:creationId xmlns:a16="http://schemas.microsoft.com/office/drawing/2014/main" id="{9513CFC8-9B44-58A5-758A-5D04FE6C04B9}"/>
              </a:ext>
            </a:extLst>
          </p:cNvPr>
          <p:cNvSpPr/>
          <p:nvPr/>
        </p:nvSpPr>
        <p:spPr>
          <a:xfrm rot="5400000">
            <a:off x="9974899" y="3325637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7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7513 -0.068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3" y="-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-0.07383 -0.05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27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.06589 0.05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25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04791 0.045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21123230">
            <a:off x="3831990" y="2769008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5228583" y="1989763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4"/>
            <a:endCxn id="33" idx="3"/>
          </p:cNvCxnSpPr>
          <p:nvPr/>
        </p:nvCxnSpPr>
        <p:spPr>
          <a:xfrm flipH="1">
            <a:off x="4610067" y="2126467"/>
            <a:ext cx="680469" cy="7305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141535" y="1618591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7097904">
            <a:off x="8031390" y="1693406"/>
            <a:ext cx="231160" cy="1164344"/>
            <a:chOff x="8848436" y="1322899"/>
            <a:chExt cx="193964" cy="49326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7276548">
            <a:off x="6279128" y="803177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>
            <a:off x="4960196" y="931648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>
            <a:off x="7200434" y="2042445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14" name="Rovnoramenný trojuholník 113">
            <a:extLst>
              <a:ext uri="{FF2B5EF4-FFF2-40B4-BE49-F238E27FC236}">
                <a16:creationId xmlns:a16="http://schemas.microsoft.com/office/drawing/2014/main" id="{E979B183-D401-F889-6C77-C025343A1B73}"/>
              </a:ext>
            </a:extLst>
          </p:cNvPr>
          <p:cNvSpPr/>
          <p:nvPr/>
        </p:nvSpPr>
        <p:spPr>
          <a:xfrm rot="5400000">
            <a:off x="9812928" y="2904621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86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0.05743 -0.06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3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5.55112E-17 L -0.06289 -0.1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-50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06966 -0.07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39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01172 -0.17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-856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944 0.078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4" y="391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08503 0.071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5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21123230">
            <a:off x="3801832" y="1881016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4591118" y="1539240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4"/>
            <a:endCxn id="33" idx="3"/>
          </p:cNvCxnSpPr>
          <p:nvPr/>
        </p:nvCxnSpPr>
        <p:spPr>
          <a:xfrm flipH="1">
            <a:off x="4579909" y="1671947"/>
            <a:ext cx="73918" cy="2970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141535" y="1618591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7097904">
            <a:off x="8863302" y="2050563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7276548">
            <a:off x="7137640" y="1246166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>
            <a:off x="4339304" y="625039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>
            <a:off x="6266738" y="1644472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50" name="Rovnoramenný trojuholník 149">
            <a:extLst>
              <a:ext uri="{FF2B5EF4-FFF2-40B4-BE49-F238E27FC236}">
                <a16:creationId xmlns:a16="http://schemas.microsoft.com/office/drawing/2014/main" id="{9A7A2254-6AE5-3008-E1E1-7B061315B373}"/>
              </a:ext>
            </a:extLst>
          </p:cNvPr>
          <p:cNvSpPr/>
          <p:nvPr/>
        </p:nvSpPr>
        <p:spPr>
          <a:xfrm rot="5400000">
            <a:off x="9985151" y="2993395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86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1158475">
            <a:off x="3550386" y="467734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4184811" y="427813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4"/>
            <a:endCxn id="33" idx="3"/>
          </p:cNvCxnSpPr>
          <p:nvPr/>
        </p:nvCxnSpPr>
        <p:spPr>
          <a:xfrm>
            <a:off x="4247520" y="560520"/>
            <a:ext cx="62709" cy="17853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21432772">
            <a:off x="8151214" y="2485670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7276548">
            <a:off x="7938917" y="1578822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7080065">
            <a:off x="4654835" y="-4441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>
            <a:off x="5472472" y="1183190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52" name="Rovnoramenný trojuholník 151">
            <a:extLst>
              <a:ext uri="{FF2B5EF4-FFF2-40B4-BE49-F238E27FC236}">
                <a16:creationId xmlns:a16="http://schemas.microsoft.com/office/drawing/2014/main" id="{1205047C-0725-8C78-2938-4017B41B9217}"/>
              </a:ext>
            </a:extLst>
          </p:cNvPr>
          <p:cNvSpPr/>
          <p:nvPr/>
        </p:nvSpPr>
        <p:spPr>
          <a:xfrm rot="5400000">
            <a:off x="9854577" y="3222191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401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0.13463 0.11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2" y="58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0093 L 0.12734 0.096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9" y="47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11692 0.037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46" y="18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10091 -0.078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2" y="-39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11575 -0.09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94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E24D84-D4F6-5307-13C9-8D823A7F1448}"/>
              </a:ext>
            </a:extLst>
          </p:cNvPr>
          <p:cNvSpPr/>
          <p:nvPr/>
        </p:nvSpPr>
        <p:spPr>
          <a:xfrm>
            <a:off x="2124365" y="3665644"/>
            <a:ext cx="1768608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657E23E-917D-4445-EF2B-A6E46D0A73BB}"/>
              </a:ext>
            </a:extLst>
          </p:cNvPr>
          <p:cNvSpPr/>
          <p:nvPr/>
        </p:nvSpPr>
        <p:spPr>
          <a:xfrm>
            <a:off x="2246028" y="3665643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E48B2BB-A314-FC6F-00A0-0B58E1A894A7}"/>
              </a:ext>
            </a:extLst>
          </p:cNvPr>
          <p:cNvSpPr/>
          <p:nvPr/>
        </p:nvSpPr>
        <p:spPr>
          <a:xfrm>
            <a:off x="2362569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A1B217A4-91AD-EA07-1B3B-0EC7432BA4D1}"/>
              </a:ext>
            </a:extLst>
          </p:cNvPr>
          <p:cNvSpPr/>
          <p:nvPr/>
        </p:nvSpPr>
        <p:spPr>
          <a:xfrm>
            <a:off x="248553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E100F0D-413F-10F8-318C-667B9D568A14}"/>
              </a:ext>
            </a:extLst>
          </p:cNvPr>
          <p:cNvSpPr/>
          <p:nvPr/>
        </p:nvSpPr>
        <p:spPr>
          <a:xfrm>
            <a:off x="2618724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47FA40A-1CEB-F38D-A816-027B2EC344A9}"/>
              </a:ext>
            </a:extLst>
          </p:cNvPr>
          <p:cNvSpPr/>
          <p:nvPr/>
        </p:nvSpPr>
        <p:spPr>
          <a:xfrm>
            <a:off x="2748092" y="3665641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A398DC6-418C-2DB6-07EB-7DE919289CA6}"/>
              </a:ext>
            </a:extLst>
          </p:cNvPr>
          <p:cNvSpPr/>
          <p:nvPr/>
        </p:nvSpPr>
        <p:spPr>
          <a:xfrm>
            <a:off x="2868414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0D940AC0-44FF-12FA-0E65-B08F45B5E2CB}"/>
              </a:ext>
            </a:extLst>
          </p:cNvPr>
          <p:cNvSpPr/>
          <p:nvPr/>
        </p:nvSpPr>
        <p:spPr>
          <a:xfrm>
            <a:off x="2991379" y="364835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5F05864E-E38D-4EF2-1B08-427B47100885}"/>
              </a:ext>
            </a:extLst>
          </p:cNvPr>
          <p:cNvSpPr/>
          <p:nvPr/>
        </p:nvSpPr>
        <p:spPr>
          <a:xfrm>
            <a:off x="3130972" y="3669668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3CB466F1-28CF-FE89-0E7B-75E50E3FAD7D}"/>
              </a:ext>
            </a:extLst>
          </p:cNvPr>
          <p:cNvSpPr/>
          <p:nvPr/>
        </p:nvSpPr>
        <p:spPr>
          <a:xfrm>
            <a:off x="3266765" y="366162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2EF1EF1-10DB-C6C2-4CD3-F10A5554CF15}"/>
              </a:ext>
            </a:extLst>
          </p:cNvPr>
          <p:cNvSpPr/>
          <p:nvPr/>
        </p:nvSpPr>
        <p:spPr>
          <a:xfrm>
            <a:off x="3400574" y="3657596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F394BD28-9937-7076-9F3C-20882AC602B3}"/>
              </a:ext>
            </a:extLst>
          </p:cNvPr>
          <p:cNvSpPr/>
          <p:nvPr/>
        </p:nvSpPr>
        <p:spPr>
          <a:xfrm>
            <a:off x="3525399" y="3682930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53460DE0-EB21-D2C7-F98B-EEAD385AE495}"/>
              </a:ext>
            </a:extLst>
          </p:cNvPr>
          <p:cNvSpPr/>
          <p:nvPr/>
        </p:nvSpPr>
        <p:spPr>
          <a:xfrm>
            <a:off x="3631734" y="3673692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48B6F959-857E-B7C4-689B-6763A8D0BFA2}"/>
              </a:ext>
            </a:extLst>
          </p:cNvPr>
          <p:cNvSpPr/>
          <p:nvPr/>
        </p:nvSpPr>
        <p:spPr>
          <a:xfrm>
            <a:off x="3759782" y="3664454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B66D3350-D085-C724-599E-E1D501DCC8A4}"/>
              </a:ext>
            </a:extLst>
          </p:cNvPr>
          <p:cNvSpPr/>
          <p:nvPr/>
        </p:nvSpPr>
        <p:spPr>
          <a:xfrm rot="4653886">
            <a:off x="3400573" y="2088797"/>
            <a:ext cx="133190" cy="2517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51ABB344-93C0-2D1F-7121-F8B0D357D80A}"/>
              </a:ext>
            </a:extLst>
          </p:cNvPr>
          <p:cNvSpPr/>
          <p:nvPr/>
        </p:nvSpPr>
        <p:spPr>
          <a:xfrm>
            <a:off x="2184096" y="3604075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E0F70E3-A2D6-1DC2-B490-CFCDCC09BC8B}"/>
              </a:ext>
            </a:extLst>
          </p:cNvPr>
          <p:cNvSpPr/>
          <p:nvPr/>
        </p:nvSpPr>
        <p:spPr>
          <a:xfrm>
            <a:off x="2273706" y="6181512"/>
            <a:ext cx="45719" cy="2884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D382D584-8E73-EF94-65A6-DCB50E92FAB3}"/>
              </a:ext>
            </a:extLst>
          </p:cNvPr>
          <p:cNvSpPr/>
          <p:nvPr/>
        </p:nvSpPr>
        <p:spPr>
          <a:xfrm>
            <a:off x="2384658" y="6190748"/>
            <a:ext cx="45719" cy="2893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EFF7646D-DB58-92C3-BF00-B67D775B1299}"/>
              </a:ext>
            </a:extLst>
          </p:cNvPr>
          <p:cNvSpPr/>
          <p:nvPr/>
        </p:nvSpPr>
        <p:spPr>
          <a:xfrm>
            <a:off x="2512761" y="6165417"/>
            <a:ext cx="45719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06AD66C4-B09C-6A92-247A-04479255E4F8}"/>
              </a:ext>
            </a:extLst>
          </p:cNvPr>
          <p:cNvSpPr/>
          <p:nvPr/>
        </p:nvSpPr>
        <p:spPr>
          <a:xfrm>
            <a:off x="2643050" y="6174655"/>
            <a:ext cx="45719" cy="2891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E2F2662-DDEC-BEEE-0220-C53FD706FB18}"/>
              </a:ext>
            </a:extLst>
          </p:cNvPr>
          <p:cNvSpPr/>
          <p:nvPr/>
        </p:nvSpPr>
        <p:spPr>
          <a:xfrm>
            <a:off x="2756659" y="6172373"/>
            <a:ext cx="56412" cy="2919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AECF3CEE-007E-52F7-6515-E02323084B50}"/>
              </a:ext>
            </a:extLst>
          </p:cNvPr>
          <p:cNvSpPr/>
          <p:nvPr/>
        </p:nvSpPr>
        <p:spPr>
          <a:xfrm>
            <a:off x="2889290" y="6199983"/>
            <a:ext cx="4571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FAFBB07-DACE-C61D-D3A0-427968D29A82}"/>
              </a:ext>
            </a:extLst>
          </p:cNvPr>
          <p:cNvSpPr/>
          <p:nvPr/>
        </p:nvSpPr>
        <p:spPr>
          <a:xfrm>
            <a:off x="3009034" y="6190748"/>
            <a:ext cx="50800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179E09BC-E03A-4AE7-00B6-6D1F2717258D}"/>
              </a:ext>
            </a:extLst>
          </p:cNvPr>
          <p:cNvSpPr/>
          <p:nvPr/>
        </p:nvSpPr>
        <p:spPr>
          <a:xfrm>
            <a:off x="3167586" y="6181511"/>
            <a:ext cx="47778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FFD48CF-EE88-F36F-4A5C-127E98C5849C}"/>
              </a:ext>
            </a:extLst>
          </p:cNvPr>
          <p:cNvSpPr/>
          <p:nvPr/>
        </p:nvSpPr>
        <p:spPr>
          <a:xfrm>
            <a:off x="3276521" y="6174655"/>
            <a:ext cx="58779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A15347E0-0E2C-DB4C-0F67-3CB604AAEE5A}"/>
              </a:ext>
            </a:extLst>
          </p:cNvPr>
          <p:cNvSpPr/>
          <p:nvPr/>
        </p:nvSpPr>
        <p:spPr>
          <a:xfrm>
            <a:off x="3421602" y="6165417"/>
            <a:ext cx="53383" cy="2866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A57B3B3B-FC0C-2DB7-1935-E883B10F99BF}"/>
              </a:ext>
            </a:extLst>
          </p:cNvPr>
          <p:cNvSpPr/>
          <p:nvPr/>
        </p:nvSpPr>
        <p:spPr>
          <a:xfrm>
            <a:off x="3546123" y="6174655"/>
            <a:ext cx="45719" cy="28569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B26BB8C8-2ACC-2AF5-9D7A-4B8DD523AAEA}"/>
              </a:ext>
            </a:extLst>
          </p:cNvPr>
          <p:cNvSpPr/>
          <p:nvPr/>
        </p:nvSpPr>
        <p:spPr>
          <a:xfrm>
            <a:off x="3640607" y="6181511"/>
            <a:ext cx="52428" cy="2875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EC9BB45A-0855-E810-FADC-04188DFA97E6}"/>
              </a:ext>
            </a:extLst>
          </p:cNvPr>
          <p:cNvSpPr/>
          <p:nvPr/>
        </p:nvSpPr>
        <p:spPr>
          <a:xfrm>
            <a:off x="3767689" y="6172870"/>
            <a:ext cx="52428" cy="29187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4E4218B6-A60B-5F93-19EC-2D6E07B09C6A}"/>
              </a:ext>
            </a:extLst>
          </p:cNvPr>
          <p:cNvSpPr/>
          <p:nvPr/>
        </p:nvSpPr>
        <p:spPr>
          <a:xfrm>
            <a:off x="4061629" y="3275494"/>
            <a:ext cx="221990" cy="207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5440E978-F692-0EA2-F595-173AFCBD6FBE}"/>
              </a:ext>
            </a:extLst>
          </p:cNvPr>
          <p:cNvSpPr/>
          <p:nvPr/>
        </p:nvSpPr>
        <p:spPr>
          <a:xfrm rot="1575220">
            <a:off x="4953401" y="680217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0AB8E7B0-6254-638D-8505-69A89F92033D}"/>
              </a:ext>
            </a:extLst>
          </p:cNvPr>
          <p:cNvSpPr/>
          <p:nvPr/>
        </p:nvSpPr>
        <p:spPr>
          <a:xfrm>
            <a:off x="1284856" y="610002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>
            <a:extLst>
              <a:ext uri="{FF2B5EF4-FFF2-40B4-BE49-F238E27FC236}">
                <a16:creationId xmlns:a16="http://schemas.microsoft.com/office/drawing/2014/main" id="{9A73CF6C-3B4F-C1A0-2630-D93074E970ED}"/>
              </a:ext>
            </a:extLst>
          </p:cNvPr>
          <p:cNvSpPr/>
          <p:nvPr/>
        </p:nvSpPr>
        <p:spPr>
          <a:xfrm>
            <a:off x="1292024" y="368273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>
            <a:extLst>
              <a:ext uri="{FF2B5EF4-FFF2-40B4-BE49-F238E27FC236}">
                <a16:creationId xmlns:a16="http://schemas.microsoft.com/office/drawing/2014/main" id="{8073AF9E-DA13-EBAD-8B41-BC906F699A6F}"/>
              </a:ext>
            </a:extLst>
          </p:cNvPr>
          <p:cNvSpPr/>
          <p:nvPr/>
        </p:nvSpPr>
        <p:spPr>
          <a:xfrm>
            <a:off x="1285573" y="4057105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16EC1584-AF60-2E3E-C74C-4DB63DCEDE09}"/>
              </a:ext>
            </a:extLst>
          </p:cNvPr>
          <p:cNvSpPr/>
          <p:nvPr/>
        </p:nvSpPr>
        <p:spPr>
          <a:xfrm>
            <a:off x="1257578" y="4415043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>
            <a:extLst>
              <a:ext uri="{FF2B5EF4-FFF2-40B4-BE49-F238E27FC236}">
                <a16:creationId xmlns:a16="http://schemas.microsoft.com/office/drawing/2014/main" id="{54BB59E2-C3C4-8DEF-EF4C-9D8FB2249F8F}"/>
              </a:ext>
            </a:extLst>
          </p:cNvPr>
          <p:cNvSpPr/>
          <p:nvPr/>
        </p:nvSpPr>
        <p:spPr>
          <a:xfrm>
            <a:off x="1254574" y="4739449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3588D0B0-DE9F-6B65-29AA-7ACADE8B23AD}"/>
              </a:ext>
            </a:extLst>
          </p:cNvPr>
          <p:cNvSpPr/>
          <p:nvPr/>
        </p:nvSpPr>
        <p:spPr>
          <a:xfrm>
            <a:off x="1265690" y="5093060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96A635FA-A942-B8C2-AAAF-E8A4837AFD65}"/>
              </a:ext>
            </a:extLst>
          </p:cNvPr>
          <p:cNvSpPr/>
          <p:nvPr/>
        </p:nvSpPr>
        <p:spPr>
          <a:xfrm>
            <a:off x="1276528" y="5416121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>
            <a:extLst>
              <a:ext uri="{FF2B5EF4-FFF2-40B4-BE49-F238E27FC236}">
                <a16:creationId xmlns:a16="http://schemas.microsoft.com/office/drawing/2014/main" id="{CCD44798-DE8D-6C1E-316E-3AA1418D1FB8}"/>
              </a:ext>
            </a:extLst>
          </p:cNvPr>
          <p:cNvSpPr/>
          <p:nvPr/>
        </p:nvSpPr>
        <p:spPr>
          <a:xfrm>
            <a:off x="1277851" y="5746412"/>
            <a:ext cx="781830" cy="2841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079B191-470A-802F-79F5-2C19C4E02FDE}"/>
              </a:ext>
            </a:extLst>
          </p:cNvPr>
          <p:cNvSpPr/>
          <p:nvPr/>
        </p:nvSpPr>
        <p:spPr>
          <a:xfrm>
            <a:off x="4647653" y="2030680"/>
            <a:ext cx="245524" cy="2458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FDAA06DC-E6DC-4DE2-0AF6-286C3BFB83FB}"/>
              </a:ext>
            </a:extLst>
          </p:cNvPr>
          <p:cNvSpPr/>
          <p:nvPr/>
        </p:nvSpPr>
        <p:spPr>
          <a:xfrm>
            <a:off x="5057074" y="2048661"/>
            <a:ext cx="731264" cy="3323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31E1B79-F554-6FFA-5A1B-34FB4CDE95C0}"/>
              </a:ext>
            </a:extLst>
          </p:cNvPr>
          <p:cNvGrpSpPr/>
          <p:nvPr/>
        </p:nvGrpSpPr>
        <p:grpSpPr>
          <a:xfrm>
            <a:off x="5464678" y="4716584"/>
            <a:ext cx="462500" cy="498119"/>
            <a:chOff x="5942053" y="4070219"/>
            <a:chExt cx="462500" cy="498119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EB35372-E98B-6D0D-0DCC-EBDB95F203BD}"/>
                </a:ext>
              </a:extLst>
            </p:cNvPr>
            <p:cNvSpPr>
              <a:spLocks/>
            </p:cNvSpPr>
            <p:nvPr/>
          </p:nvSpPr>
          <p:spPr>
            <a:xfrm>
              <a:off x="5999786" y="4127489"/>
              <a:ext cx="352185" cy="38420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5" name="Rovnoramenný trojuholník 44">
              <a:extLst>
                <a:ext uri="{FF2B5EF4-FFF2-40B4-BE49-F238E27FC236}">
                  <a16:creationId xmlns:a16="http://schemas.microsoft.com/office/drawing/2014/main" id="{C91474EC-B453-85FC-3E48-F276FEC4F876}"/>
                </a:ext>
              </a:extLst>
            </p:cNvPr>
            <p:cNvSpPr>
              <a:spLocks/>
            </p:cNvSpPr>
            <p:nvPr/>
          </p:nvSpPr>
          <p:spPr>
            <a:xfrm>
              <a:off x="6149664" y="407021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ovnoramenný trojuholník 45">
              <a:extLst>
                <a:ext uri="{FF2B5EF4-FFF2-40B4-BE49-F238E27FC236}">
                  <a16:creationId xmlns:a16="http://schemas.microsoft.com/office/drawing/2014/main" id="{23C513FB-B902-665F-D4A0-B95BEC392F6E}"/>
                </a:ext>
              </a:extLst>
            </p:cNvPr>
            <p:cNvSpPr>
              <a:spLocks/>
            </p:cNvSpPr>
            <p:nvPr/>
          </p:nvSpPr>
          <p:spPr>
            <a:xfrm rot="1199851">
              <a:off x="6216132" y="407836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Rovnoramenný trojuholník 46">
              <a:extLst>
                <a:ext uri="{FF2B5EF4-FFF2-40B4-BE49-F238E27FC236}">
                  <a16:creationId xmlns:a16="http://schemas.microsoft.com/office/drawing/2014/main" id="{74151CED-4810-EBEC-B852-AB40DE5BD488}"/>
                </a:ext>
              </a:extLst>
            </p:cNvPr>
            <p:cNvSpPr>
              <a:spLocks/>
            </p:cNvSpPr>
            <p:nvPr/>
          </p:nvSpPr>
          <p:spPr>
            <a:xfrm rot="2537658">
              <a:off x="6281015" y="411585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" name="Rovnoramenný trojuholník 47">
              <a:extLst>
                <a:ext uri="{FF2B5EF4-FFF2-40B4-BE49-F238E27FC236}">
                  <a16:creationId xmlns:a16="http://schemas.microsoft.com/office/drawing/2014/main" id="{FBE0EF6C-BD32-498F-945A-818B181A77A7}"/>
                </a:ext>
              </a:extLst>
            </p:cNvPr>
            <p:cNvSpPr>
              <a:spLocks/>
            </p:cNvSpPr>
            <p:nvPr/>
          </p:nvSpPr>
          <p:spPr>
            <a:xfrm rot="3409921">
              <a:off x="6331019" y="41756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ovnoramenný trojuholník 48">
              <a:extLst>
                <a:ext uri="{FF2B5EF4-FFF2-40B4-BE49-F238E27FC236}">
                  <a16:creationId xmlns:a16="http://schemas.microsoft.com/office/drawing/2014/main" id="{622CDEB1-CFE2-8C0E-8C79-CE425AAD00E6}"/>
                </a:ext>
              </a:extLst>
            </p:cNvPr>
            <p:cNvSpPr>
              <a:spLocks/>
            </p:cNvSpPr>
            <p:nvPr/>
          </p:nvSpPr>
          <p:spPr>
            <a:xfrm rot="4256182">
              <a:off x="6346820" y="4236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" name="Rovnoramenný trojuholník 49">
              <a:extLst>
                <a:ext uri="{FF2B5EF4-FFF2-40B4-BE49-F238E27FC236}">
                  <a16:creationId xmlns:a16="http://schemas.microsoft.com/office/drawing/2014/main" id="{5D315A31-7AC1-56D4-B187-A8BD59A06583}"/>
                </a:ext>
              </a:extLst>
            </p:cNvPr>
            <p:cNvSpPr>
              <a:spLocks/>
            </p:cNvSpPr>
            <p:nvPr/>
          </p:nvSpPr>
          <p:spPr>
            <a:xfrm rot="5742455">
              <a:off x="6351432" y="430485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" name="Rovnoramenný trojuholník 50">
              <a:extLst>
                <a:ext uri="{FF2B5EF4-FFF2-40B4-BE49-F238E27FC236}">
                  <a16:creationId xmlns:a16="http://schemas.microsoft.com/office/drawing/2014/main" id="{30B333DC-F9CC-227C-42D9-90F1EF3D3695}"/>
                </a:ext>
              </a:extLst>
            </p:cNvPr>
            <p:cNvSpPr>
              <a:spLocks/>
            </p:cNvSpPr>
            <p:nvPr/>
          </p:nvSpPr>
          <p:spPr>
            <a:xfrm rot="8620910">
              <a:off x="6253190" y="4488221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Rovnoramenný trojuholník 51">
              <a:extLst>
                <a:ext uri="{FF2B5EF4-FFF2-40B4-BE49-F238E27FC236}">
                  <a16:creationId xmlns:a16="http://schemas.microsoft.com/office/drawing/2014/main" id="{A60600B8-23B5-B58E-6E90-63CD9F017AD4}"/>
                </a:ext>
              </a:extLst>
            </p:cNvPr>
            <p:cNvSpPr>
              <a:spLocks/>
            </p:cNvSpPr>
            <p:nvPr/>
          </p:nvSpPr>
          <p:spPr>
            <a:xfrm rot="7743652">
              <a:off x="6310122" y="444059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Rovnoramenný trojuholník 52">
              <a:extLst>
                <a:ext uri="{FF2B5EF4-FFF2-40B4-BE49-F238E27FC236}">
                  <a16:creationId xmlns:a16="http://schemas.microsoft.com/office/drawing/2014/main" id="{F01D5B86-D43A-B082-4E2A-D98044EDAE41}"/>
                </a:ext>
              </a:extLst>
            </p:cNvPr>
            <p:cNvSpPr>
              <a:spLocks/>
            </p:cNvSpPr>
            <p:nvPr/>
          </p:nvSpPr>
          <p:spPr>
            <a:xfrm rot="6564214">
              <a:off x="6346821" y="437553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4" name="Rovnoramenný trojuholník 53">
              <a:extLst>
                <a:ext uri="{FF2B5EF4-FFF2-40B4-BE49-F238E27FC236}">
                  <a16:creationId xmlns:a16="http://schemas.microsoft.com/office/drawing/2014/main" id="{7EAD5C35-528C-CDA1-6CAA-3248213C1D8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130839" y="4514524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ovnoramenný trojuholník 54">
              <a:extLst>
                <a:ext uri="{FF2B5EF4-FFF2-40B4-BE49-F238E27FC236}">
                  <a16:creationId xmlns:a16="http://schemas.microsoft.com/office/drawing/2014/main" id="{352D87D7-BDFE-ACE6-5804-B4548E1D4DF7}"/>
                </a:ext>
              </a:extLst>
            </p:cNvPr>
            <p:cNvSpPr>
              <a:spLocks/>
            </p:cNvSpPr>
            <p:nvPr/>
          </p:nvSpPr>
          <p:spPr>
            <a:xfrm rot="12289768">
              <a:off x="6060289" y="449290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Rovnoramenný trojuholník 55">
              <a:extLst>
                <a:ext uri="{FF2B5EF4-FFF2-40B4-BE49-F238E27FC236}">
                  <a16:creationId xmlns:a16="http://schemas.microsoft.com/office/drawing/2014/main" id="{7E0E0C47-6039-61A3-639E-2470356D52C6}"/>
                </a:ext>
              </a:extLst>
            </p:cNvPr>
            <p:cNvSpPr>
              <a:spLocks/>
            </p:cNvSpPr>
            <p:nvPr/>
          </p:nvSpPr>
          <p:spPr>
            <a:xfrm rot="13309417">
              <a:off x="6007524" y="4455369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7" name="Rovnoramenný trojuholník 56">
              <a:extLst>
                <a:ext uri="{FF2B5EF4-FFF2-40B4-BE49-F238E27FC236}">
                  <a16:creationId xmlns:a16="http://schemas.microsoft.com/office/drawing/2014/main" id="{EDFA7386-FBAC-599D-5CFD-92D652A2BDAD}"/>
                </a:ext>
              </a:extLst>
            </p:cNvPr>
            <p:cNvSpPr>
              <a:spLocks/>
            </p:cNvSpPr>
            <p:nvPr/>
          </p:nvSpPr>
          <p:spPr>
            <a:xfrm rot="14128763">
              <a:off x="5964945" y="4408820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8" name="Rovnoramenný trojuholník 57">
              <a:extLst>
                <a:ext uri="{FF2B5EF4-FFF2-40B4-BE49-F238E27FC236}">
                  <a16:creationId xmlns:a16="http://schemas.microsoft.com/office/drawing/2014/main" id="{35EFC850-CF9A-4F64-B3C7-602E61FF7363}"/>
                </a:ext>
              </a:extLst>
            </p:cNvPr>
            <p:cNvSpPr>
              <a:spLocks/>
            </p:cNvSpPr>
            <p:nvPr/>
          </p:nvSpPr>
          <p:spPr>
            <a:xfrm rot="10608622">
              <a:off x="6188462" y="4513106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9" name="Rovnoramenný trojuholník 58">
              <a:extLst>
                <a:ext uri="{FF2B5EF4-FFF2-40B4-BE49-F238E27FC236}">
                  <a16:creationId xmlns:a16="http://schemas.microsoft.com/office/drawing/2014/main" id="{60553EEF-0B2A-D305-3E27-09AA6D3E39B3}"/>
                </a:ext>
              </a:extLst>
            </p:cNvPr>
            <p:cNvSpPr>
              <a:spLocks/>
            </p:cNvSpPr>
            <p:nvPr/>
          </p:nvSpPr>
          <p:spPr>
            <a:xfrm rot="17516417">
              <a:off x="5942746" y="422914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0" name="Rovnoramenný trojuholník 59">
              <a:extLst>
                <a:ext uri="{FF2B5EF4-FFF2-40B4-BE49-F238E27FC236}">
                  <a16:creationId xmlns:a16="http://schemas.microsoft.com/office/drawing/2014/main" id="{FEE2001D-9DC7-449A-E687-E90075EE7DE9}"/>
                </a:ext>
              </a:extLst>
            </p:cNvPr>
            <p:cNvSpPr>
              <a:spLocks/>
            </p:cNvSpPr>
            <p:nvPr/>
          </p:nvSpPr>
          <p:spPr>
            <a:xfrm rot="15679027">
              <a:off x="5943040" y="42892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" name="Rovnoramenný trojuholník 60">
              <a:extLst>
                <a:ext uri="{FF2B5EF4-FFF2-40B4-BE49-F238E27FC236}">
                  <a16:creationId xmlns:a16="http://schemas.microsoft.com/office/drawing/2014/main" id="{D0C95A1C-A82A-6AE3-DF37-0627FCF2D090}"/>
                </a:ext>
              </a:extLst>
            </p:cNvPr>
            <p:cNvSpPr>
              <a:spLocks/>
            </p:cNvSpPr>
            <p:nvPr/>
          </p:nvSpPr>
          <p:spPr>
            <a:xfrm rot="15414650">
              <a:off x="5946587" y="4350305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Rovnoramenný trojuholník 61">
              <a:extLst>
                <a:ext uri="{FF2B5EF4-FFF2-40B4-BE49-F238E27FC236}">
                  <a16:creationId xmlns:a16="http://schemas.microsoft.com/office/drawing/2014/main" id="{AEB51F3F-833D-3C94-F782-B0CE6FA04821}"/>
                </a:ext>
              </a:extLst>
            </p:cNvPr>
            <p:cNvSpPr>
              <a:spLocks/>
            </p:cNvSpPr>
            <p:nvPr/>
          </p:nvSpPr>
          <p:spPr>
            <a:xfrm rot="20073723">
              <a:off x="6086827" y="4078308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Rovnoramenný trojuholník 62">
              <a:extLst>
                <a:ext uri="{FF2B5EF4-FFF2-40B4-BE49-F238E27FC236}">
                  <a16:creationId xmlns:a16="http://schemas.microsoft.com/office/drawing/2014/main" id="{3978D3A1-6B3F-DD6C-62B3-CDAB1A649A71}"/>
                </a:ext>
              </a:extLst>
            </p:cNvPr>
            <p:cNvSpPr>
              <a:spLocks/>
            </p:cNvSpPr>
            <p:nvPr/>
          </p:nvSpPr>
          <p:spPr>
            <a:xfrm rot="19913313">
              <a:off x="6040138" y="41005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Rovnoramenný trojuholník 63">
              <a:extLst>
                <a:ext uri="{FF2B5EF4-FFF2-40B4-BE49-F238E27FC236}">
                  <a16:creationId xmlns:a16="http://schemas.microsoft.com/office/drawing/2014/main" id="{18342455-E780-B030-175C-F05C2BE621EE}"/>
                </a:ext>
              </a:extLst>
            </p:cNvPr>
            <p:cNvSpPr>
              <a:spLocks/>
            </p:cNvSpPr>
            <p:nvPr/>
          </p:nvSpPr>
          <p:spPr>
            <a:xfrm rot="19052499">
              <a:off x="6001709" y="4125682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Rovnoramenný trojuholník 64">
              <a:extLst>
                <a:ext uri="{FF2B5EF4-FFF2-40B4-BE49-F238E27FC236}">
                  <a16:creationId xmlns:a16="http://schemas.microsoft.com/office/drawing/2014/main" id="{998DA873-56B7-F60A-3D90-1002E0CB93F4}"/>
                </a:ext>
              </a:extLst>
            </p:cNvPr>
            <p:cNvSpPr>
              <a:spLocks/>
            </p:cNvSpPr>
            <p:nvPr/>
          </p:nvSpPr>
          <p:spPr>
            <a:xfrm rot="18219021">
              <a:off x="5971809" y="4169337"/>
              <a:ext cx="52428" cy="538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08" name="Obdĺžnik 107">
            <a:extLst>
              <a:ext uri="{FF2B5EF4-FFF2-40B4-BE49-F238E27FC236}">
                <a16:creationId xmlns:a16="http://schemas.microsoft.com/office/drawing/2014/main" id="{D842EA51-DB21-ADD4-B63B-A91A3C441DA5}"/>
              </a:ext>
            </a:extLst>
          </p:cNvPr>
          <p:cNvSpPr/>
          <p:nvPr/>
        </p:nvSpPr>
        <p:spPr>
          <a:xfrm>
            <a:off x="4435765" y="3275494"/>
            <a:ext cx="210430" cy="200748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9" name="Rovnoramenný trojuholník 108">
            <a:extLst>
              <a:ext uri="{FF2B5EF4-FFF2-40B4-BE49-F238E27FC236}">
                <a16:creationId xmlns:a16="http://schemas.microsoft.com/office/drawing/2014/main" id="{2EAD3B44-E75E-306E-0889-14C2A8A83135}"/>
              </a:ext>
            </a:extLst>
          </p:cNvPr>
          <p:cNvSpPr/>
          <p:nvPr/>
        </p:nvSpPr>
        <p:spPr>
          <a:xfrm rot="5400000">
            <a:off x="4460370" y="4847754"/>
            <a:ext cx="432248" cy="454803"/>
          </a:xfrm>
          <a:prstGeom prst="triangle">
            <a:avLst>
              <a:gd name="adj" fmla="val 99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1" name="Obdĺžnik 110">
            <a:extLst>
              <a:ext uri="{FF2B5EF4-FFF2-40B4-BE49-F238E27FC236}">
                <a16:creationId xmlns:a16="http://schemas.microsoft.com/office/drawing/2014/main" id="{900DB779-BF6E-ADB0-42C9-54C4D0DB8E70}"/>
              </a:ext>
            </a:extLst>
          </p:cNvPr>
          <p:cNvSpPr/>
          <p:nvPr/>
        </p:nvSpPr>
        <p:spPr>
          <a:xfrm>
            <a:off x="4855481" y="5000851"/>
            <a:ext cx="173762" cy="225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3263E062-4476-0F37-801F-FF5BFA0606FC}"/>
              </a:ext>
            </a:extLst>
          </p:cNvPr>
          <p:cNvGrpSpPr/>
          <p:nvPr/>
        </p:nvGrpSpPr>
        <p:grpSpPr>
          <a:xfrm>
            <a:off x="5228736" y="1385348"/>
            <a:ext cx="307614" cy="3905932"/>
            <a:chOff x="5214226" y="3390583"/>
            <a:chExt cx="307614" cy="2428763"/>
          </a:xfrm>
        </p:grpSpPr>
        <p:sp>
          <p:nvSpPr>
            <p:cNvPr id="67" name="Obdĺžnik 66">
              <a:extLst>
                <a:ext uri="{FF2B5EF4-FFF2-40B4-BE49-F238E27FC236}">
                  <a16:creationId xmlns:a16="http://schemas.microsoft.com/office/drawing/2014/main" id="{5FC5F68C-8392-C676-DEA4-8087809F3289}"/>
                </a:ext>
              </a:extLst>
            </p:cNvPr>
            <p:cNvSpPr/>
            <p:nvPr/>
          </p:nvSpPr>
          <p:spPr>
            <a:xfrm>
              <a:off x="5214226" y="3390583"/>
              <a:ext cx="231160" cy="24287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6" name="Skupina 115">
              <a:extLst>
                <a:ext uri="{FF2B5EF4-FFF2-40B4-BE49-F238E27FC236}">
                  <a16:creationId xmlns:a16="http://schemas.microsoft.com/office/drawing/2014/main" id="{1E83142E-29E5-9B42-0032-B0ADAB23AE3B}"/>
                </a:ext>
              </a:extLst>
            </p:cNvPr>
            <p:cNvGrpSpPr/>
            <p:nvPr/>
          </p:nvGrpSpPr>
          <p:grpSpPr>
            <a:xfrm>
              <a:off x="5232825" y="3394745"/>
              <a:ext cx="289015" cy="2389690"/>
              <a:chOff x="5212264" y="3413606"/>
              <a:chExt cx="289015" cy="2389690"/>
            </a:xfrm>
          </p:grpSpPr>
          <p:sp>
            <p:nvSpPr>
              <p:cNvPr id="69" name="Rovnoramenný trojuholník 68">
                <a:extLst>
                  <a:ext uri="{FF2B5EF4-FFF2-40B4-BE49-F238E27FC236}">
                    <a16:creationId xmlns:a16="http://schemas.microsoft.com/office/drawing/2014/main" id="{3B323FF8-7D20-424E-7ED6-6B1B5641E4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7508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Rovnoramenný trojuholník 69">
                <a:extLst>
                  <a:ext uri="{FF2B5EF4-FFF2-40B4-BE49-F238E27FC236}">
                    <a16:creationId xmlns:a16="http://schemas.microsoft.com/office/drawing/2014/main" id="{3BBE5302-73CA-97AF-373C-238E48C8BC2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53961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Rovnoramenný trojuholník 70">
                <a:extLst>
                  <a:ext uri="{FF2B5EF4-FFF2-40B4-BE49-F238E27FC236}">
                    <a16:creationId xmlns:a16="http://schemas.microsoft.com/office/drawing/2014/main" id="{F5512456-3A00-3362-9752-60D666F63D3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764" y="341291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Rovnoramenný trojuholník 71">
                <a:extLst>
                  <a:ext uri="{FF2B5EF4-FFF2-40B4-BE49-F238E27FC236}">
                    <a16:creationId xmlns:a16="http://schemas.microsoft.com/office/drawing/2014/main" id="{D2C84326-6A75-4611-D73A-4D478CE3E25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4232" y="360578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3" name="Rovnoramenný trojuholník 72">
                <a:extLst>
                  <a:ext uri="{FF2B5EF4-FFF2-40B4-BE49-F238E27FC236}">
                    <a16:creationId xmlns:a16="http://schemas.microsoft.com/office/drawing/2014/main" id="{CC440142-3A20-6CD3-7E84-F08B60CA427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3788" y="36594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Rovnoramenný trojuholník 73">
                <a:extLst>
                  <a:ext uri="{FF2B5EF4-FFF2-40B4-BE49-F238E27FC236}">
                    <a16:creationId xmlns:a16="http://schemas.microsoft.com/office/drawing/2014/main" id="{D639AC66-DEA9-9E11-E894-5BAC3F2CA0A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301" y="372741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5" name="Rovnoramenný trojuholník 74">
                <a:extLst>
                  <a:ext uri="{FF2B5EF4-FFF2-40B4-BE49-F238E27FC236}">
                    <a16:creationId xmlns:a16="http://schemas.microsoft.com/office/drawing/2014/main" id="{0AB3C99F-E4AC-81A1-DCE3-0B9F83D7191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635" y="37919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6" name="Rovnoramenný trojuholník 75">
                <a:extLst>
                  <a:ext uri="{FF2B5EF4-FFF2-40B4-BE49-F238E27FC236}">
                    <a16:creationId xmlns:a16="http://schemas.microsoft.com/office/drawing/2014/main" id="{1325A129-8BB9-859B-F652-B3474954B0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385317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7" name="Rovnoramenný trojuholník 76">
                <a:extLst>
                  <a:ext uri="{FF2B5EF4-FFF2-40B4-BE49-F238E27FC236}">
                    <a16:creationId xmlns:a16="http://schemas.microsoft.com/office/drawing/2014/main" id="{386707AB-D6BC-B1CC-05BA-9CEDB206D06C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118" y="390426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8" name="Rovnoramenný trojuholník 77">
                <a:extLst>
                  <a:ext uri="{FF2B5EF4-FFF2-40B4-BE49-F238E27FC236}">
                    <a16:creationId xmlns:a16="http://schemas.microsoft.com/office/drawing/2014/main" id="{BB13BAF2-75BE-2283-48A4-E2C1D5982D5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930" y="395831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9" name="Rovnoramenný trojuholník 78">
                <a:extLst>
                  <a:ext uri="{FF2B5EF4-FFF2-40B4-BE49-F238E27FC236}">
                    <a16:creationId xmlns:a16="http://schemas.microsoft.com/office/drawing/2014/main" id="{77F7F340-641C-A181-C5E2-246F9BF6515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742" y="40138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0" name="Rovnoramenný trojuholník 79">
                <a:extLst>
                  <a:ext uri="{FF2B5EF4-FFF2-40B4-BE49-F238E27FC236}">
                    <a16:creationId xmlns:a16="http://schemas.microsoft.com/office/drawing/2014/main" id="{D7208522-AF05-7251-8494-823391CBE4C5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554" y="40736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Rovnoramenný trojuholník 80">
                <a:extLst>
                  <a:ext uri="{FF2B5EF4-FFF2-40B4-BE49-F238E27FC236}">
                    <a16:creationId xmlns:a16="http://schemas.microsoft.com/office/drawing/2014/main" id="{2B700AB1-78C8-FB84-2719-FD8905BD013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7116" y="41388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2" name="Rovnoramenný trojuholník 81">
                <a:extLst>
                  <a:ext uri="{FF2B5EF4-FFF2-40B4-BE49-F238E27FC236}">
                    <a16:creationId xmlns:a16="http://schemas.microsoft.com/office/drawing/2014/main" id="{D2868E08-F9F8-8EC3-8329-110810EFFC3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2038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3" name="Rovnoramenný trojuholník 82">
                <a:extLst>
                  <a:ext uri="{FF2B5EF4-FFF2-40B4-BE49-F238E27FC236}">
                    <a16:creationId xmlns:a16="http://schemas.microsoft.com/office/drawing/2014/main" id="{71DB5BA4-4C3A-AB83-284B-45AB81D96163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792" y="4274909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4" name="Rovnoramenný trojuholník 83">
                <a:extLst>
                  <a:ext uri="{FF2B5EF4-FFF2-40B4-BE49-F238E27FC236}">
                    <a16:creationId xmlns:a16="http://schemas.microsoft.com/office/drawing/2014/main" id="{00A47FEC-4C30-F4E0-4EFD-6EAF22610CF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604" y="433480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5" name="Rovnoramenný trojuholník 84">
                <a:extLst>
                  <a:ext uri="{FF2B5EF4-FFF2-40B4-BE49-F238E27FC236}">
                    <a16:creationId xmlns:a16="http://schemas.microsoft.com/office/drawing/2014/main" id="{ABD48A07-48F2-85FE-EAD9-9FD3AB94E00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2166" y="439995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6" name="Rovnoramenný trojuholník 85">
                <a:extLst>
                  <a:ext uri="{FF2B5EF4-FFF2-40B4-BE49-F238E27FC236}">
                    <a16:creationId xmlns:a16="http://schemas.microsoft.com/office/drawing/2014/main" id="{32DDF35E-A647-62A9-81D1-A6173C28149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5654" y="446499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Rovnoramenný trojuholník 86">
                <a:extLst>
                  <a:ext uri="{FF2B5EF4-FFF2-40B4-BE49-F238E27FC236}">
                    <a16:creationId xmlns:a16="http://schemas.microsoft.com/office/drawing/2014/main" id="{7361F787-F79B-512C-B595-2200010A3B3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43" y="452815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Rovnoramenný trojuholník 87">
                <a:extLst>
                  <a:ext uri="{FF2B5EF4-FFF2-40B4-BE49-F238E27FC236}">
                    <a16:creationId xmlns:a16="http://schemas.microsoft.com/office/drawing/2014/main" id="{CB8A5137-6C28-C2B3-690C-CDBFF2BCA6B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055" y="4588048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Rovnoramenný trojuholník 88">
                <a:extLst>
                  <a:ext uri="{FF2B5EF4-FFF2-40B4-BE49-F238E27FC236}">
                    <a16:creationId xmlns:a16="http://schemas.microsoft.com/office/drawing/2014/main" id="{43961FED-7194-61D2-A065-3D14B08DAB9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1552" y="46475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Rovnoramenný trojuholník 89">
                <a:extLst>
                  <a:ext uri="{FF2B5EF4-FFF2-40B4-BE49-F238E27FC236}">
                    <a16:creationId xmlns:a16="http://schemas.microsoft.com/office/drawing/2014/main" id="{BFD6451B-F272-25C5-7ED6-65238B56E9A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040" y="471262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Rovnoramenný trojuholník 90">
                <a:extLst>
                  <a:ext uri="{FF2B5EF4-FFF2-40B4-BE49-F238E27FC236}">
                    <a16:creationId xmlns:a16="http://schemas.microsoft.com/office/drawing/2014/main" id="{85AF3405-A506-CC0A-E103-6A821B549A3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5228" y="5047526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Rovnoramenný trojuholník 91">
                <a:extLst>
                  <a:ext uri="{FF2B5EF4-FFF2-40B4-BE49-F238E27FC236}">
                    <a16:creationId xmlns:a16="http://schemas.microsoft.com/office/drawing/2014/main" id="{494CCE73-F0DE-7D06-EE5A-B65C7D48972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2288" y="5107934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Rovnoramenný trojuholník 92">
                <a:extLst>
                  <a:ext uri="{FF2B5EF4-FFF2-40B4-BE49-F238E27FC236}">
                    <a16:creationId xmlns:a16="http://schemas.microsoft.com/office/drawing/2014/main" id="{B545E102-9D7A-ECDA-3614-8ADFF51B3DDF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6602" y="517257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Rovnoramenný trojuholník 93">
                <a:extLst>
                  <a:ext uri="{FF2B5EF4-FFF2-40B4-BE49-F238E27FC236}">
                    <a16:creationId xmlns:a16="http://schemas.microsoft.com/office/drawing/2014/main" id="{B62EF501-4424-2B0A-D955-ADB11476F21A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0090" y="523761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Rovnoramenný trojuholník 94">
                <a:extLst>
                  <a:ext uri="{FF2B5EF4-FFF2-40B4-BE49-F238E27FC236}">
                    <a16:creationId xmlns:a16="http://schemas.microsoft.com/office/drawing/2014/main" id="{5CA9FF35-2BD0-FD44-88E8-9254183A6482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816" y="4782457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6" name="Rovnoramenný trojuholník 95">
                <a:extLst>
                  <a:ext uri="{FF2B5EF4-FFF2-40B4-BE49-F238E27FC236}">
                    <a16:creationId xmlns:a16="http://schemas.microsoft.com/office/drawing/2014/main" id="{D3BFFA47-C91F-A28E-BDC5-0B9BBE9A4F31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4628" y="4842348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7" name="Rovnoramenný trojuholník 96">
                <a:extLst>
                  <a:ext uri="{FF2B5EF4-FFF2-40B4-BE49-F238E27FC236}">
                    <a16:creationId xmlns:a16="http://schemas.microsoft.com/office/drawing/2014/main" id="{48664FEF-E16B-0DD7-158E-065C71C39A0C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6190" y="490750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8" name="Rovnoramenný trojuholník 97">
                <a:extLst>
                  <a:ext uri="{FF2B5EF4-FFF2-40B4-BE49-F238E27FC236}">
                    <a16:creationId xmlns:a16="http://schemas.microsoft.com/office/drawing/2014/main" id="{138DB354-965B-2A67-9627-E93FE6FFD0B9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5429678" y="4972542"/>
                <a:ext cx="65774" cy="53813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9" name="Rovnoramenný trojuholník 98">
                <a:extLst>
                  <a:ext uri="{FF2B5EF4-FFF2-40B4-BE49-F238E27FC236}">
                    <a16:creationId xmlns:a16="http://schemas.microsoft.com/office/drawing/2014/main" id="{C45DFCF6-7F56-6832-07E8-025C9C40A2D2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296" y="5560090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0" name="Rovnoramenný trojuholník 99">
                <a:extLst>
                  <a:ext uri="{FF2B5EF4-FFF2-40B4-BE49-F238E27FC236}">
                    <a16:creationId xmlns:a16="http://schemas.microsoft.com/office/drawing/2014/main" id="{F581A6D1-B82D-3366-AC21-B3757539EEAB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619981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1" name="Rovnoramenný trojuholník 100">
                <a:extLst>
                  <a:ext uri="{FF2B5EF4-FFF2-40B4-BE49-F238E27FC236}">
                    <a16:creationId xmlns:a16="http://schemas.microsoft.com/office/drawing/2014/main" id="{D18C9797-A639-51E3-B40D-F4027063DED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4670" y="568513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2" name="Rovnoramenný trojuholník 101">
                <a:extLst>
                  <a:ext uri="{FF2B5EF4-FFF2-40B4-BE49-F238E27FC236}">
                    <a16:creationId xmlns:a16="http://schemas.microsoft.com/office/drawing/2014/main" id="{BE04EBBC-D06E-7509-FBAF-24A011ABE91E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8158" y="5750175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3" name="Rovnoramenný trojuholník 102">
                <a:extLst>
                  <a:ext uri="{FF2B5EF4-FFF2-40B4-BE49-F238E27FC236}">
                    <a16:creationId xmlns:a16="http://schemas.microsoft.com/office/drawing/2014/main" id="{6785E946-238B-755A-79BD-8217972D8B5D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246" y="5297502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4" name="Rovnoramenný trojuholník 103">
                <a:extLst>
                  <a:ext uri="{FF2B5EF4-FFF2-40B4-BE49-F238E27FC236}">
                    <a16:creationId xmlns:a16="http://schemas.microsoft.com/office/drawing/2014/main" id="{947B1948-BF20-A00A-E4B5-909D0E981F44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8058" y="5357393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5" name="Rovnoramenný trojuholník 104">
                <a:extLst>
                  <a:ext uri="{FF2B5EF4-FFF2-40B4-BE49-F238E27FC236}">
                    <a16:creationId xmlns:a16="http://schemas.microsoft.com/office/drawing/2014/main" id="{D2C5779F-C1FD-8E41-7F1B-B0FE623508B6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39620" y="542254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6" name="Rovnoramenný trojuholník 105">
                <a:extLst>
                  <a:ext uri="{FF2B5EF4-FFF2-40B4-BE49-F238E27FC236}">
                    <a16:creationId xmlns:a16="http://schemas.microsoft.com/office/drawing/2014/main" id="{910845AB-C8BC-FE5F-9127-71A5F0D6A9B8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5443108" y="5487587"/>
                <a:ext cx="52428" cy="53814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0" name="Obdĺžnik 109">
                <a:extLst>
                  <a:ext uri="{FF2B5EF4-FFF2-40B4-BE49-F238E27FC236}">
                    <a16:creationId xmlns:a16="http://schemas.microsoft.com/office/drawing/2014/main" id="{1E720241-C126-9DA0-AA91-986DB59983A5}"/>
                  </a:ext>
                </a:extLst>
              </p:cNvPr>
              <p:cNvSpPr/>
              <p:nvPr/>
            </p:nvSpPr>
            <p:spPr>
              <a:xfrm>
                <a:off x="5212264" y="3750157"/>
                <a:ext cx="118180" cy="117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20" name="Rovná spojnica 119">
                <a:extLst>
                  <a:ext uri="{FF2B5EF4-FFF2-40B4-BE49-F238E27FC236}">
                    <a16:creationId xmlns:a16="http://schemas.microsoft.com/office/drawing/2014/main" id="{0C47AD41-011B-C6C3-B3FA-7DEE07F03B27}"/>
                  </a:ext>
                </a:extLst>
              </p:cNvPr>
              <p:cNvCxnSpPr>
                <a:cxnSpLocks/>
                <a:stCxn id="110" idx="0"/>
                <a:endCxn id="110" idx="0"/>
              </p:cNvCxnSpPr>
              <p:nvPr/>
            </p:nvCxnSpPr>
            <p:spPr>
              <a:xfrm>
                <a:off x="5271354" y="3750157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Ovál 120">
            <a:extLst>
              <a:ext uri="{FF2B5EF4-FFF2-40B4-BE49-F238E27FC236}">
                <a16:creationId xmlns:a16="http://schemas.microsoft.com/office/drawing/2014/main" id="{AFBB68FF-E2AD-10FE-0AA4-F3565675F3BD}"/>
              </a:ext>
            </a:extLst>
          </p:cNvPr>
          <p:cNvSpPr/>
          <p:nvPr/>
        </p:nvSpPr>
        <p:spPr>
          <a:xfrm>
            <a:off x="4499073" y="457330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E7B79ADC-29E3-5EDF-8EAC-26343CE2BFF2}"/>
              </a:ext>
            </a:extLst>
          </p:cNvPr>
          <p:cNvSpPr/>
          <p:nvPr/>
        </p:nvSpPr>
        <p:spPr>
          <a:xfrm>
            <a:off x="4441880" y="4691581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4D52BE7E-EADC-DACE-6D3C-85C9F2D0602A}"/>
              </a:ext>
            </a:extLst>
          </p:cNvPr>
          <p:cNvSpPr/>
          <p:nvPr/>
        </p:nvSpPr>
        <p:spPr>
          <a:xfrm>
            <a:off x="4516994" y="4806324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8F1472F9-74E3-E74B-35F5-C21C7A3537A1}"/>
              </a:ext>
            </a:extLst>
          </p:cNvPr>
          <p:cNvSpPr/>
          <p:nvPr/>
        </p:nvSpPr>
        <p:spPr>
          <a:xfrm>
            <a:off x="4619507" y="4913249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D564E12F-468D-BD8D-FDBA-CCDC04BF8B95}"/>
              </a:ext>
            </a:extLst>
          </p:cNvPr>
          <p:cNvSpPr/>
          <p:nvPr/>
        </p:nvSpPr>
        <p:spPr>
          <a:xfrm>
            <a:off x="4713525" y="498591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189D8098-AF23-DBEB-7B4B-22D44FAA0CFC}"/>
              </a:ext>
            </a:extLst>
          </p:cNvPr>
          <p:cNvSpPr/>
          <p:nvPr/>
        </p:nvSpPr>
        <p:spPr>
          <a:xfrm>
            <a:off x="4936321" y="5163790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F07EC99-E186-D669-6A68-39DB779D6A07}"/>
              </a:ext>
            </a:extLst>
          </p:cNvPr>
          <p:cNvSpPr/>
          <p:nvPr/>
        </p:nvSpPr>
        <p:spPr>
          <a:xfrm>
            <a:off x="5064933" y="5200232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CF2DE371-6021-3D50-9B11-798422267109}"/>
              </a:ext>
            </a:extLst>
          </p:cNvPr>
          <p:cNvSpPr/>
          <p:nvPr/>
        </p:nvSpPr>
        <p:spPr>
          <a:xfrm>
            <a:off x="5653463" y="1032622"/>
            <a:ext cx="125418" cy="13270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7C1E9FBB-484C-8818-783C-6C3B77C793AB}"/>
              </a:ext>
            </a:extLst>
          </p:cNvPr>
          <p:cNvSpPr/>
          <p:nvPr/>
        </p:nvSpPr>
        <p:spPr>
          <a:xfrm>
            <a:off x="4804421" y="5088647"/>
            <a:ext cx="123906" cy="1367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1" name="Rovná spojnica 130">
            <a:extLst>
              <a:ext uri="{FF2B5EF4-FFF2-40B4-BE49-F238E27FC236}">
                <a16:creationId xmlns:a16="http://schemas.microsoft.com/office/drawing/2014/main" id="{34B7608A-1741-CA94-7C82-08255FFE6537}"/>
              </a:ext>
            </a:extLst>
          </p:cNvPr>
          <p:cNvCxnSpPr>
            <a:cxnSpLocks/>
            <a:stCxn id="128" idx="4"/>
            <a:endCxn id="33" idx="3"/>
          </p:cNvCxnSpPr>
          <p:nvPr/>
        </p:nvCxnSpPr>
        <p:spPr>
          <a:xfrm flipH="1" flipV="1">
            <a:off x="5694906" y="995201"/>
            <a:ext cx="21266" cy="17012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>
            <a:extLst>
              <a:ext uri="{FF2B5EF4-FFF2-40B4-BE49-F238E27FC236}">
                <a16:creationId xmlns:a16="http://schemas.microsoft.com/office/drawing/2014/main" id="{2E73494F-DD8B-66D9-6447-9C22CC9BFF48}"/>
              </a:ext>
            </a:extLst>
          </p:cNvPr>
          <p:cNvCxnSpPr>
            <a:cxnSpLocks/>
            <a:stCxn id="35" idx="3"/>
            <a:endCxn id="127" idx="7"/>
          </p:cNvCxnSpPr>
          <p:nvPr/>
        </p:nvCxnSpPr>
        <p:spPr>
          <a:xfrm>
            <a:off x="2073854" y="3824794"/>
            <a:ext cx="3096839" cy="139545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ovná spojnica 134">
            <a:extLst>
              <a:ext uri="{FF2B5EF4-FFF2-40B4-BE49-F238E27FC236}">
                <a16:creationId xmlns:a16="http://schemas.microsoft.com/office/drawing/2014/main" id="{D3FE96E6-6DBF-998F-C8B9-AECBB18C74CF}"/>
              </a:ext>
            </a:extLst>
          </p:cNvPr>
          <p:cNvCxnSpPr>
            <a:stCxn id="36" idx="3"/>
            <a:endCxn id="126" idx="1"/>
          </p:cNvCxnSpPr>
          <p:nvPr/>
        </p:nvCxnSpPr>
        <p:spPr>
          <a:xfrm>
            <a:off x="2067403" y="4199169"/>
            <a:ext cx="2887064" cy="98464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ovná spojnica 136">
            <a:extLst>
              <a:ext uri="{FF2B5EF4-FFF2-40B4-BE49-F238E27FC236}">
                <a16:creationId xmlns:a16="http://schemas.microsoft.com/office/drawing/2014/main" id="{40F558C1-C0F0-C423-8BB5-15EDBCFE7464}"/>
              </a:ext>
            </a:extLst>
          </p:cNvPr>
          <p:cNvCxnSpPr>
            <a:stCxn id="37" idx="3"/>
            <a:endCxn id="129" idx="2"/>
          </p:cNvCxnSpPr>
          <p:nvPr/>
        </p:nvCxnSpPr>
        <p:spPr>
          <a:xfrm>
            <a:off x="2039408" y="4557107"/>
            <a:ext cx="2765013" cy="59989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ovná spojnica 138">
            <a:extLst>
              <a:ext uri="{FF2B5EF4-FFF2-40B4-BE49-F238E27FC236}">
                <a16:creationId xmlns:a16="http://schemas.microsoft.com/office/drawing/2014/main" id="{6156A241-5C50-0517-8D10-5CFA05926DBC}"/>
              </a:ext>
            </a:extLst>
          </p:cNvPr>
          <p:cNvCxnSpPr>
            <a:stCxn id="38" idx="3"/>
            <a:endCxn id="125" idx="3"/>
          </p:cNvCxnSpPr>
          <p:nvPr/>
        </p:nvCxnSpPr>
        <p:spPr>
          <a:xfrm>
            <a:off x="2036404" y="4881513"/>
            <a:ext cx="2695267" cy="22108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>
            <a:extLst>
              <a:ext uri="{FF2B5EF4-FFF2-40B4-BE49-F238E27FC236}">
                <a16:creationId xmlns:a16="http://schemas.microsoft.com/office/drawing/2014/main" id="{001591C8-41AC-0D3D-3272-347E7ED89751}"/>
              </a:ext>
            </a:extLst>
          </p:cNvPr>
          <p:cNvCxnSpPr>
            <a:stCxn id="39" idx="3"/>
            <a:endCxn id="124" idx="2"/>
          </p:cNvCxnSpPr>
          <p:nvPr/>
        </p:nvCxnSpPr>
        <p:spPr>
          <a:xfrm flipV="1">
            <a:off x="2047520" y="4981601"/>
            <a:ext cx="2571987" cy="25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ovná spojnica 142">
            <a:extLst>
              <a:ext uri="{FF2B5EF4-FFF2-40B4-BE49-F238E27FC236}">
                <a16:creationId xmlns:a16="http://schemas.microsoft.com/office/drawing/2014/main" id="{0206815C-B0B0-7B10-2AA2-CDA9A287B9FF}"/>
              </a:ext>
            </a:extLst>
          </p:cNvPr>
          <p:cNvCxnSpPr>
            <a:cxnSpLocks/>
          </p:cNvCxnSpPr>
          <p:nvPr/>
        </p:nvCxnSpPr>
        <p:spPr>
          <a:xfrm flipV="1">
            <a:off x="2055185" y="4893412"/>
            <a:ext cx="2478012" cy="8301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ovná spojnica 144">
            <a:extLst>
              <a:ext uri="{FF2B5EF4-FFF2-40B4-BE49-F238E27FC236}">
                <a16:creationId xmlns:a16="http://schemas.microsoft.com/office/drawing/2014/main" id="{37391D5E-C08B-87E7-FBE1-1D8961B71CF0}"/>
              </a:ext>
            </a:extLst>
          </p:cNvPr>
          <p:cNvCxnSpPr>
            <a:stCxn id="41" idx="3"/>
            <a:endCxn id="122" idx="3"/>
          </p:cNvCxnSpPr>
          <p:nvPr/>
        </p:nvCxnSpPr>
        <p:spPr>
          <a:xfrm flipV="1">
            <a:off x="2059681" y="4808265"/>
            <a:ext cx="2400345" cy="10802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ovná spojnica 146">
            <a:extLst>
              <a:ext uri="{FF2B5EF4-FFF2-40B4-BE49-F238E27FC236}">
                <a16:creationId xmlns:a16="http://schemas.microsoft.com/office/drawing/2014/main" id="{0CA002EE-BE72-ACBB-239A-B415D3EE6EAD}"/>
              </a:ext>
            </a:extLst>
          </p:cNvPr>
          <p:cNvCxnSpPr>
            <a:stCxn id="34" idx="3"/>
            <a:endCxn id="121" idx="1"/>
          </p:cNvCxnSpPr>
          <p:nvPr/>
        </p:nvCxnSpPr>
        <p:spPr>
          <a:xfrm flipV="1">
            <a:off x="2066686" y="4593322"/>
            <a:ext cx="2450533" cy="164876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ĺžnik: zaoblené rohy 111">
            <a:extLst>
              <a:ext uri="{FF2B5EF4-FFF2-40B4-BE49-F238E27FC236}">
                <a16:creationId xmlns:a16="http://schemas.microsoft.com/office/drawing/2014/main" id="{F07F8DFC-F3CD-C183-5B32-BA2365FB328E}"/>
              </a:ext>
            </a:extLst>
          </p:cNvPr>
          <p:cNvSpPr/>
          <p:nvPr/>
        </p:nvSpPr>
        <p:spPr>
          <a:xfrm rot="1556419">
            <a:off x="4076783" y="1619219"/>
            <a:ext cx="5042963" cy="941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06E53407-2EA7-1209-45B8-D1D068959296}"/>
              </a:ext>
            </a:extLst>
          </p:cNvPr>
          <p:cNvGrpSpPr/>
          <p:nvPr/>
        </p:nvGrpSpPr>
        <p:grpSpPr>
          <a:xfrm rot="21432772">
            <a:off x="6423970" y="1731125"/>
            <a:ext cx="231160" cy="1174470"/>
            <a:chOff x="8853012" y="1322899"/>
            <a:chExt cx="193964" cy="497554"/>
          </a:xfrm>
        </p:grpSpPr>
        <p:cxnSp>
          <p:nvCxnSpPr>
            <p:cNvPr id="130" name="Rovná spojnica 129">
              <a:extLst>
                <a:ext uri="{FF2B5EF4-FFF2-40B4-BE49-F238E27FC236}">
                  <a16:creationId xmlns:a16="http://schemas.microsoft.com/office/drawing/2014/main" id="{47795538-8A9D-8F71-E0D4-AE03AE41527A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ál 131">
              <a:extLst>
                <a:ext uri="{FF2B5EF4-FFF2-40B4-BE49-F238E27FC236}">
                  <a16:creationId xmlns:a16="http://schemas.microsoft.com/office/drawing/2014/main" id="{B2EAEAB0-3CC1-A5EB-4FA4-ECDF89BB3365}"/>
                </a:ext>
              </a:extLst>
            </p:cNvPr>
            <p:cNvSpPr/>
            <p:nvPr/>
          </p:nvSpPr>
          <p:spPr>
            <a:xfrm>
              <a:off x="8853012" y="166699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65E49755-FF65-C85E-0E1C-3DAEFBDA64B3}"/>
              </a:ext>
            </a:extLst>
          </p:cNvPr>
          <p:cNvGrpSpPr/>
          <p:nvPr/>
        </p:nvGrpSpPr>
        <p:grpSpPr>
          <a:xfrm rot="7276548">
            <a:off x="8342822" y="1828287"/>
            <a:ext cx="231160" cy="1164344"/>
            <a:chOff x="8848436" y="1322899"/>
            <a:chExt cx="193964" cy="493264"/>
          </a:xfrm>
        </p:grpSpPr>
        <p:cxnSp>
          <p:nvCxnSpPr>
            <p:cNvPr id="136" name="Rovná spojnica 135">
              <a:extLst>
                <a:ext uri="{FF2B5EF4-FFF2-40B4-BE49-F238E27FC236}">
                  <a16:creationId xmlns:a16="http://schemas.microsoft.com/office/drawing/2014/main" id="{5A519F3E-30E8-702A-8BF6-3E11E219D9F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ál 137">
              <a:extLst>
                <a:ext uri="{FF2B5EF4-FFF2-40B4-BE49-F238E27FC236}">
                  <a16:creationId xmlns:a16="http://schemas.microsoft.com/office/drawing/2014/main" id="{EF8A312A-4E49-7654-D8A0-D8EFDDB750B3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37B4B1B3-80F1-EF5E-1F16-4F65F3AD0BD8}"/>
              </a:ext>
            </a:extLst>
          </p:cNvPr>
          <p:cNvGrpSpPr/>
          <p:nvPr/>
        </p:nvGrpSpPr>
        <p:grpSpPr>
          <a:xfrm rot="7080065">
            <a:off x="6190206" y="733487"/>
            <a:ext cx="231160" cy="1164344"/>
            <a:chOff x="8848436" y="1322899"/>
            <a:chExt cx="193964" cy="493264"/>
          </a:xfrm>
        </p:grpSpPr>
        <p:cxnSp>
          <p:nvCxnSpPr>
            <p:cNvPr id="142" name="Rovná spojnica 141">
              <a:extLst>
                <a:ext uri="{FF2B5EF4-FFF2-40B4-BE49-F238E27FC236}">
                  <a16:creationId xmlns:a16="http://schemas.microsoft.com/office/drawing/2014/main" id="{6604A295-1810-B573-D767-FC30887B61C8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32C8D03A-F970-350E-C8AD-3F6CCA0B276B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216D4F4B-CF8D-70D2-C08F-75C1FFCFBA00}"/>
              </a:ext>
            </a:extLst>
          </p:cNvPr>
          <p:cNvGrpSpPr/>
          <p:nvPr/>
        </p:nvGrpSpPr>
        <p:grpSpPr>
          <a:xfrm>
            <a:off x="4261661" y="622181"/>
            <a:ext cx="231160" cy="1164344"/>
            <a:chOff x="8848436" y="1322899"/>
            <a:chExt cx="193964" cy="493264"/>
          </a:xfrm>
        </p:grpSpPr>
        <p:cxnSp>
          <p:nvCxnSpPr>
            <p:cNvPr id="148" name="Rovná spojnica 147">
              <a:extLst>
                <a:ext uri="{FF2B5EF4-FFF2-40B4-BE49-F238E27FC236}">
                  <a16:creationId xmlns:a16="http://schemas.microsoft.com/office/drawing/2014/main" id="{E132376A-E648-947A-F954-90B1B41DF513}"/>
                </a:ext>
              </a:extLst>
            </p:cNvPr>
            <p:cNvCxnSpPr/>
            <p:nvPr/>
          </p:nvCxnSpPr>
          <p:spPr>
            <a:xfrm>
              <a:off x="8950036" y="1322899"/>
              <a:ext cx="0" cy="42081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2796B840-0D14-96E0-7A0E-CE28971D1561}"/>
                </a:ext>
              </a:extLst>
            </p:cNvPr>
            <p:cNvSpPr/>
            <p:nvPr/>
          </p:nvSpPr>
          <p:spPr>
            <a:xfrm>
              <a:off x="8848436" y="1662705"/>
              <a:ext cx="193964" cy="1534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14" name="Rovnoramenný trojuholník 113">
            <a:extLst>
              <a:ext uri="{FF2B5EF4-FFF2-40B4-BE49-F238E27FC236}">
                <a16:creationId xmlns:a16="http://schemas.microsoft.com/office/drawing/2014/main" id="{A9502335-E2E8-4A9F-F3FD-233763E21259}"/>
              </a:ext>
            </a:extLst>
          </p:cNvPr>
          <p:cNvSpPr/>
          <p:nvPr/>
        </p:nvSpPr>
        <p:spPr>
          <a:xfrm rot="5400000">
            <a:off x="10104267" y="3215563"/>
            <a:ext cx="2242987" cy="3304970"/>
          </a:xfrm>
          <a:prstGeom prst="triangle">
            <a:avLst>
              <a:gd name="adj" fmla="val 984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8692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imeo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B8336C81820348A962B869F1AAB863" ma:contentTypeVersion="12" ma:contentTypeDescription="Umožňuje vytvoriť nový dokument." ma:contentTypeScope="" ma:versionID="f5f0103a6ee6f60fcb59b990200c7392">
  <xsd:schema xmlns:xsd="http://www.w3.org/2001/XMLSchema" xmlns:xs="http://www.w3.org/2001/XMLSchema" xmlns:p="http://schemas.microsoft.com/office/2006/metadata/properties" xmlns:ns2="0a4c4988-4ac3-4e1e-8036-f45c26818cfc" xmlns:ns3="bf26b79f-38ba-430c-8cc9-d88f59e05364" targetNamespace="http://schemas.microsoft.com/office/2006/metadata/properties" ma:root="true" ma:fieldsID="a3b5937e59cbb7240d9d00846b390820" ns2:_="" ns3:_="">
    <xsd:import namespace="0a4c4988-4ac3-4e1e-8036-f45c26818cfc"/>
    <xsd:import namespace="bf26b79f-38ba-430c-8cc9-d88f59e05364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c4988-4ac3-4e1e-8036-f45c26818cf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a" ma:readOnly="false" ma:fieldId="{5cf76f15-5ced-4ddc-b409-7134ff3c332f}" ma:taxonomyMulti="true" ma:sspId="95d1fa9a-211a-4eeb-937a-76879d66f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6b79f-38ba-430c-8cc9-d88f59e0536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e279b58-fb5e-4f10-a8e3-3132c9d1e09e}" ma:internalName="TaxCatchAll" ma:showField="CatchAllData" ma:web="bf26b79f-38ba-430c-8cc9-d88f59e05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26b79f-38ba-430c-8cc9-d88f59e05364" xsi:nil="true"/>
    <lcf76f155ced4ddcb4097134ff3c332f xmlns="0a4c4988-4ac3-4e1e-8036-f45c26818cfc">
      <Terms xmlns="http://schemas.microsoft.com/office/infopath/2007/PartnerControls"/>
    </lcf76f155ced4ddcb4097134ff3c332f>
    <ReferenceId xmlns="0a4c4988-4ac3-4e1e-8036-f45c26818cfc" xsi:nil="true"/>
  </documentManagement>
</p:properties>
</file>

<file path=customXml/itemProps1.xml><?xml version="1.0" encoding="utf-8"?>
<ds:datastoreItem xmlns:ds="http://schemas.openxmlformats.org/officeDocument/2006/customXml" ds:itemID="{B2B4C75C-A2A8-4A42-9990-AD37E2CB5FD7}"/>
</file>

<file path=customXml/itemProps2.xml><?xml version="1.0" encoding="utf-8"?>
<ds:datastoreItem xmlns:ds="http://schemas.openxmlformats.org/officeDocument/2006/customXml" ds:itemID="{AABABC56-72EC-4D53-AF87-E273F1CBB949}"/>
</file>

<file path=customXml/itemProps3.xml><?xml version="1.0" encoding="utf-8"?>
<ds:datastoreItem xmlns:ds="http://schemas.openxmlformats.org/officeDocument/2006/customXml" ds:itemID="{3B8EFC9B-23AE-4D0F-B1EF-6ABEDE3DFCE1}"/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69</Words>
  <Application>Microsoft Office PowerPoint</Application>
  <PresentationFormat>Širokouhlá</PresentationFormat>
  <Paragraphs>14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Elephant</vt:lpstr>
      <vt:lpstr>Univers Condensed</vt:lpstr>
      <vt:lpstr>MimeoVTI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Materiály </vt:lpstr>
      <vt:lpstr>Naše logo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ziak</dc:creator>
  <cp:lastModifiedBy>samuel12pre@gmail.com</cp:lastModifiedBy>
  <cp:revision>9</cp:revision>
  <dcterms:created xsi:type="dcterms:W3CDTF">2023-11-29T15:21:26Z</dcterms:created>
  <dcterms:modified xsi:type="dcterms:W3CDTF">2023-11-30T18:09:49Z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0x010100F3B8336C81820348A962B869F1AAB863</vt:lpwstr>
  </property>
</Properties>
</file>