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CA1828-7094-416E-8EF5-FB16C173680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D93DB0-782B-4D65-9B88-144BC16530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Uczniowie klas młodszych zabawili się w detektywów- jesienią zgłębiali tajniki wiedzy o drzewach i  krzewach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„Leśni detektywi”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Szkolni detektywi</a:t>
            </a:r>
            <a:endParaRPr lang="pl-PL" dirty="0"/>
          </a:p>
        </p:txBody>
      </p:sp>
      <p:pic>
        <p:nvPicPr>
          <p:cNvPr id="1026" name="Picture 2" descr="C:\Users\Nauczyciel\Desktop\szkoła przyjazna środowisku\III B\Leśni detektywi\20221011_1008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264" y="1600201"/>
            <a:ext cx="1704504" cy="2272672"/>
          </a:xfrm>
          <a:prstGeom prst="rect">
            <a:avLst/>
          </a:prstGeom>
          <a:noFill/>
        </p:spPr>
      </p:pic>
      <p:pic>
        <p:nvPicPr>
          <p:cNvPr id="1029" name="Picture 5" descr="C:\Users\Nauczyciel\Desktop\szkoła przyjazna środowisku\III B\Leśni detektywi\20221011_10113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264" y="1600201"/>
            <a:ext cx="1425606" cy="1900808"/>
          </a:xfrm>
          <a:prstGeom prst="rect">
            <a:avLst/>
          </a:prstGeom>
          <a:noFill/>
        </p:spPr>
      </p:pic>
      <p:pic>
        <p:nvPicPr>
          <p:cNvPr id="1027" name="Picture 3" descr="C:\Users\Nauczyciel\Desktop\szkoła przyjazna środowisku\III B\Leśni detektywi\20221011_1009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348880"/>
            <a:ext cx="2160240" cy="2880320"/>
          </a:xfrm>
          <a:prstGeom prst="rect">
            <a:avLst/>
          </a:prstGeom>
          <a:noFill/>
        </p:spPr>
      </p:pic>
      <p:pic>
        <p:nvPicPr>
          <p:cNvPr id="1028" name="Picture 4" descr="C:\Users\Nauczyciel\Desktop\szkoła przyjazna środowisku\III B\Leśni detektywi\20221011_1010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573016"/>
            <a:ext cx="2196244" cy="2928325"/>
          </a:xfrm>
          <a:prstGeom prst="rect">
            <a:avLst/>
          </a:prstGeom>
          <a:noFill/>
        </p:spPr>
      </p:pic>
      <p:pic>
        <p:nvPicPr>
          <p:cNvPr id="1030" name="Picture 6" descr="C:\Users\Nauczyciel\Desktop\szkoła przyjazna środowisku\III B\Leśni detektywi\20221011_1015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060848"/>
            <a:ext cx="2160240" cy="2880320"/>
          </a:xfrm>
          <a:prstGeom prst="rect">
            <a:avLst/>
          </a:prstGeom>
          <a:noFill/>
        </p:spPr>
      </p:pic>
      <p:pic>
        <p:nvPicPr>
          <p:cNvPr id="1031" name="Picture 7" descr="C:\Users\Nauczyciel\Desktop\szkoła przyjazna środowisku\III B\Leśni detektywi\20221011_10173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4077072"/>
            <a:ext cx="1800200" cy="2208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21</Words>
  <Application>Microsoft Office PowerPoint</Application>
  <PresentationFormat>Pokaz na ekranie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Kapitał</vt:lpstr>
      <vt:lpstr>„Leśni detektywi”</vt:lpstr>
      <vt:lpstr>Szkolni detektywi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„Leśni detektywi”</dc:title>
  <dc:creator>Nauczyciel</dc:creator>
  <cp:lastModifiedBy>Mariola</cp:lastModifiedBy>
  <cp:revision>2</cp:revision>
  <dcterms:created xsi:type="dcterms:W3CDTF">2023-03-21T10:01:16Z</dcterms:created>
  <dcterms:modified xsi:type="dcterms:W3CDTF">2023-03-21T11:54:34Z</dcterms:modified>
</cp:coreProperties>
</file>