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3" r:id="rId3"/>
    <p:sldId id="258" r:id="rId4"/>
    <p:sldId id="257" r:id="rId5"/>
    <p:sldId id="262" r:id="rId6"/>
    <p:sldId id="259" r:id="rId7"/>
    <p:sldId id="264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kcja domyślna" id="{E97A72AB-156F-43B2-BFAD-F6FB5B59FF5F}">
          <p14:sldIdLst>
            <p14:sldId id="256"/>
            <p14:sldId id="263"/>
            <p14:sldId id="258"/>
            <p14:sldId id="257"/>
            <p14:sldId id="262"/>
            <p14:sldId id="259"/>
            <p14:sldId id="264"/>
            <p14:sldId id="265"/>
            <p14:sldId id="266"/>
            <p14:sldId id="26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CAA96-DDBB-416E-9954-A1A41C14FE4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888F00-EEED-4511-8E8C-2544A58B5473}">
      <dgm:prSet/>
      <dgm:spPr/>
      <dgm:t>
        <a:bodyPr/>
        <a:lstStyle/>
        <a:p>
          <a:r>
            <a:rPr lang="pl-PL" b="0" i="0"/>
            <a:t>Nie otwieraj maili od podejrzanych nadawców.</a:t>
          </a:r>
          <a:endParaRPr lang="en-US"/>
        </a:p>
      </dgm:t>
    </dgm:pt>
    <dgm:pt modelId="{18E206FB-D510-4A9A-8C30-C8CB1052509D}" type="parTrans" cxnId="{FD6FEA90-BE25-4A53-919F-5F61B4339486}">
      <dgm:prSet/>
      <dgm:spPr/>
      <dgm:t>
        <a:bodyPr/>
        <a:lstStyle/>
        <a:p>
          <a:endParaRPr lang="en-US"/>
        </a:p>
      </dgm:t>
    </dgm:pt>
    <dgm:pt modelId="{C105DE72-81CC-4FE7-A74F-D8426D2735F2}" type="sibTrans" cxnId="{FD6FEA90-BE25-4A53-919F-5F61B4339486}">
      <dgm:prSet/>
      <dgm:spPr/>
      <dgm:t>
        <a:bodyPr/>
        <a:lstStyle/>
        <a:p>
          <a:endParaRPr lang="en-US"/>
        </a:p>
      </dgm:t>
    </dgm:pt>
    <dgm:pt modelId="{3BF362D8-002C-44CE-BC6F-E9D023BFF3B4}">
      <dgm:prSet/>
      <dgm:spPr/>
      <dgm:t>
        <a:bodyPr/>
        <a:lstStyle/>
        <a:p>
          <a:r>
            <a:rPr lang="pl-PL" b="0" i="0"/>
            <a:t>Nie klikaj w reklamy pojawiające się na pulpicie czy w przeglądarce.</a:t>
          </a:r>
          <a:endParaRPr lang="en-US"/>
        </a:p>
      </dgm:t>
    </dgm:pt>
    <dgm:pt modelId="{903DD375-53CF-4BF7-982C-33FDB5376668}" type="parTrans" cxnId="{8E4E7E46-E8A1-46CA-AA98-292DFC526658}">
      <dgm:prSet/>
      <dgm:spPr/>
      <dgm:t>
        <a:bodyPr/>
        <a:lstStyle/>
        <a:p>
          <a:endParaRPr lang="en-US"/>
        </a:p>
      </dgm:t>
    </dgm:pt>
    <dgm:pt modelId="{01BC8537-FB52-425D-BCDE-597FE8A96D98}" type="sibTrans" cxnId="{8E4E7E46-E8A1-46CA-AA98-292DFC526658}">
      <dgm:prSet/>
      <dgm:spPr/>
      <dgm:t>
        <a:bodyPr/>
        <a:lstStyle/>
        <a:p>
          <a:endParaRPr lang="en-US"/>
        </a:p>
      </dgm:t>
    </dgm:pt>
    <dgm:pt modelId="{30B1F7E9-FFDB-489E-8D02-747A7105422C}">
      <dgm:prSet/>
      <dgm:spPr/>
      <dgm:t>
        <a:bodyPr/>
        <a:lstStyle/>
        <a:p>
          <a:r>
            <a:rPr lang="pl-PL" b="0" i="0"/>
            <a:t>Twórz trudne do odgadnięcia hasła.</a:t>
          </a:r>
          <a:endParaRPr lang="en-US"/>
        </a:p>
      </dgm:t>
    </dgm:pt>
    <dgm:pt modelId="{866E5BE6-39DE-43C5-8469-C1EA14A0CB17}" type="parTrans" cxnId="{DED2C3C0-8FF0-4E2B-98E1-7F1BCF97B7F0}">
      <dgm:prSet/>
      <dgm:spPr/>
      <dgm:t>
        <a:bodyPr/>
        <a:lstStyle/>
        <a:p>
          <a:endParaRPr lang="en-US"/>
        </a:p>
      </dgm:t>
    </dgm:pt>
    <dgm:pt modelId="{6359FA20-0F3D-4169-B270-16BC04289AF7}" type="sibTrans" cxnId="{DED2C3C0-8FF0-4E2B-98E1-7F1BCF97B7F0}">
      <dgm:prSet/>
      <dgm:spPr/>
      <dgm:t>
        <a:bodyPr/>
        <a:lstStyle/>
        <a:p>
          <a:endParaRPr lang="en-US"/>
        </a:p>
      </dgm:t>
    </dgm:pt>
    <dgm:pt modelId="{A70EA525-8549-4B71-B087-860F75EC1DB0}">
      <dgm:prSet/>
      <dgm:spPr/>
      <dgm:t>
        <a:bodyPr/>
        <a:lstStyle/>
        <a:p>
          <a:r>
            <a:rPr lang="pl-PL" b="0" i="0"/>
            <a:t>Pamiętaj o regularnych aktualizacjach.</a:t>
          </a:r>
          <a:endParaRPr lang="en-US"/>
        </a:p>
      </dgm:t>
    </dgm:pt>
    <dgm:pt modelId="{0B445F5F-68D6-4F6E-8586-BE344D33CA7E}" type="parTrans" cxnId="{6378CD02-FF66-42FD-80DB-DE4C9E0AE5C0}">
      <dgm:prSet/>
      <dgm:spPr/>
      <dgm:t>
        <a:bodyPr/>
        <a:lstStyle/>
        <a:p>
          <a:endParaRPr lang="en-US"/>
        </a:p>
      </dgm:t>
    </dgm:pt>
    <dgm:pt modelId="{5C870907-8E73-428A-B115-DA197CAA1AC0}" type="sibTrans" cxnId="{6378CD02-FF66-42FD-80DB-DE4C9E0AE5C0}">
      <dgm:prSet/>
      <dgm:spPr/>
      <dgm:t>
        <a:bodyPr/>
        <a:lstStyle/>
        <a:p>
          <a:endParaRPr lang="en-US"/>
        </a:p>
      </dgm:t>
    </dgm:pt>
    <dgm:pt modelId="{6FF549F0-B0FE-4684-872D-ADCAFEC4B765}">
      <dgm:prSet/>
      <dgm:spPr/>
      <dgm:t>
        <a:bodyPr/>
        <a:lstStyle/>
        <a:p>
          <a:r>
            <a:rPr lang="pl-PL" b="0" i="0"/>
            <a:t>Nie zapominaj o wylogowaniu się z serwisów.</a:t>
          </a:r>
          <a:endParaRPr lang="en-US"/>
        </a:p>
      </dgm:t>
    </dgm:pt>
    <dgm:pt modelId="{26101B76-16CB-4D8E-A0B6-F41A4804990F}" type="parTrans" cxnId="{9B74B2A1-0EF4-4F22-B406-93CFB0D96C14}">
      <dgm:prSet/>
      <dgm:spPr/>
      <dgm:t>
        <a:bodyPr/>
        <a:lstStyle/>
        <a:p>
          <a:endParaRPr lang="en-US"/>
        </a:p>
      </dgm:t>
    </dgm:pt>
    <dgm:pt modelId="{9E91D5D9-C5A6-4616-BA9A-88416EC1E659}" type="sibTrans" cxnId="{9B74B2A1-0EF4-4F22-B406-93CFB0D96C14}">
      <dgm:prSet/>
      <dgm:spPr/>
      <dgm:t>
        <a:bodyPr/>
        <a:lstStyle/>
        <a:p>
          <a:endParaRPr lang="en-US"/>
        </a:p>
      </dgm:t>
    </dgm:pt>
    <dgm:pt modelId="{D37193D2-1650-46EC-9185-CA604BC5C1A0}">
      <dgm:prSet/>
      <dgm:spPr/>
      <dgm:t>
        <a:bodyPr/>
        <a:lstStyle/>
        <a:p>
          <a:r>
            <a:rPr lang="pl-PL" b="0" i="0"/>
            <a:t>Pobieraj pliki i programy jedynie z zaufanych źródeł.</a:t>
          </a:r>
          <a:endParaRPr lang="en-US"/>
        </a:p>
      </dgm:t>
    </dgm:pt>
    <dgm:pt modelId="{7C27226C-467C-4BC6-A051-9E960D838ECD}" type="parTrans" cxnId="{E8A79E19-2080-4994-8EA5-4AC67F1DBB1C}">
      <dgm:prSet/>
      <dgm:spPr/>
      <dgm:t>
        <a:bodyPr/>
        <a:lstStyle/>
        <a:p>
          <a:endParaRPr lang="en-US"/>
        </a:p>
      </dgm:t>
    </dgm:pt>
    <dgm:pt modelId="{92891296-351A-4B55-8D05-1D9E764F7BD5}" type="sibTrans" cxnId="{E8A79E19-2080-4994-8EA5-4AC67F1DBB1C}">
      <dgm:prSet/>
      <dgm:spPr/>
      <dgm:t>
        <a:bodyPr/>
        <a:lstStyle/>
        <a:p>
          <a:endParaRPr lang="en-US"/>
        </a:p>
      </dgm:t>
    </dgm:pt>
    <dgm:pt modelId="{B3C81A74-E1D7-4468-8624-D8D7EB15E062}">
      <dgm:prSet/>
      <dgm:spPr/>
      <dgm:t>
        <a:bodyPr/>
        <a:lstStyle/>
        <a:p>
          <a:r>
            <a:rPr lang="pl-PL" b="0" i="0"/>
            <a:t>Korzystaj z dobrego pakietu antywirusowego.</a:t>
          </a:r>
          <a:endParaRPr lang="en-US"/>
        </a:p>
      </dgm:t>
    </dgm:pt>
    <dgm:pt modelId="{5ED59C0E-DD14-41FC-88B8-5F099B262FFC}" type="parTrans" cxnId="{FE275F69-C079-4B51-875C-6D0DCAE29DAC}">
      <dgm:prSet/>
      <dgm:spPr/>
      <dgm:t>
        <a:bodyPr/>
        <a:lstStyle/>
        <a:p>
          <a:endParaRPr lang="en-US"/>
        </a:p>
      </dgm:t>
    </dgm:pt>
    <dgm:pt modelId="{6A4E571A-0D25-4661-A2C3-49294C84F7A7}" type="sibTrans" cxnId="{FE275F69-C079-4B51-875C-6D0DCAE29DAC}">
      <dgm:prSet/>
      <dgm:spPr/>
      <dgm:t>
        <a:bodyPr/>
        <a:lstStyle/>
        <a:p>
          <a:endParaRPr lang="en-US"/>
        </a:p>
      </dgm:t>
    </dgm:pt>
    <dgm:pt modelId="{2D05F882-FDE9-4DB9-B986-E1F8A5A25446}">
      <dgm:prSet/>
      <dgm:spPr/>
      <dgm:t>
        <a:bodyPr/>
        <a:lstStyle/>
        <a:p>
          <a:r>
            <a:rPr lang="pl-PL" b="0" i="0"/>
            <a:t>Unikaj korzystania z publicznych sieci Wi-Fi</a:t>
          </a:r>
          <a:endParaRPr lang="en-US"/>
        </a:p>
      </dgm:t>
    </dgm:pt>
    <dgm:pt modelId="{77F81E24-4876-4CDF-9761-9B0F59D79A43}" type="parTrans" cxnId="{A65B1DEE-41F1-43D1-9996-932A4EA48EF1}">
      <dgm:prSet/>
      <dgm:spPr/>
      <dgm:t>
        <a:bodyPr/>
        <a:lstStyle/>
        <a:p>
          <a:endParaRPr lang="en-US"/>
        </a:p>
      </dgm:t>
    </dgm:pt>
    <dgm:pt modelId="{DC18041F-0794-412D-AE96-6877BDAE6DA1}" type="sibTrans" cxnId="{A65B1DEE-41F1-43D1-9996-932A4EA48EF1}">
      <dgm:prSet/>
      <dgm:spPr/>
      <dgm:t>
        <a:bodyPr/>
        <a:lstStyle/>
        <a:p>
          <a:endParaRPr lang="en-US"/>
        </a:p>
      </dgm:t>
    </dgm:pt>
    <dgm:pt modelId="{AC4D9C0D-CC1B-4E4C-B0D6-EB6E4F6CB885}" type="pres">
      <dgm:prSet presAssocID="{C6FCAA96-DDBB-416E-9954-A1A41C14FE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86AD2F3-5B45-41D9-A538-95BF13A875BB}" type="pres">
      <dgm:prSet presAssocID="{22888F00-EEED-4511-8E8C-2544A58B547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2245AD-FCC1-406F-9712-7D78AEE9CF53}" type="pres">
      <dgm:prSet presAssocID="{C105DE72-81CC-4FE7-A74F-D8426D2735F2}" presName="sibTrans" presStyleCnt="0"/>
      <dgm:spPr/>
    </dgm:pt>
    <dgm:pt modelId="{A09D5CBD-70B0-42C7-9226-AF406D977914}" type="pres">
      <dgm:prSet presAssocID="{3BF362D8-002C-44CE-BC6F-E9D023BFF3B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AC98B6-DFAF-48F4-A5EC-3945DF08B52C}" type="pres">
      <dgm:prSet presAssocID="{01BC8537-FB52-425D-BCDE-597FE8A96D98}" presName="sibTrans" presStyleCnt="0"/>
      <dgm:spPr/>
    </dgm:pt>
    <dgm:pt modelId="{097C880C-21CB-45CC-9045-165225CB5854}" type="pres">
      <dgm:prSet presAssocID="{30B1F7E9-FFDB-489E-8D02-747A7105422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F7E7F2-7F29-40D8-A1DC-D91F910B568C}" type="pres">
      <dgm:prSet presAssocID="{6359FA20-0F3D-4169-B270-16BC04289AF7}" presName="sibTrans" presStyleCnt="0"/>
      <dgm:spPr/>
    </dgm:pt>
    <dgm:pt modelId="{D6970CDC-640C-4581-9502-F1C818561B11}" type="pres">
      <dgm:prSet presAssocID="{A70EA525-8549-4B71-B087-860F75EC1DB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98E202-841C-49E8-8FB2-D57ECB387D5C}" type="pres">
      <dgm:prSet presAssocID="{5C870907-8E73-428A-B115-DA197CAA1AC0}" presName="sibTrans" presStyleCnt="0"/>
      <dgm:spPr/>
    </dgm:pt>
    <dgm:pt modelId="{43A5D6CF-A8E3-4D47-BF01-E666C6FA95AD}" type="pres">
      <dgm:prSet presAssocID="{6FF549F0-B0FE-4684-872D-ADCAFEC4B76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256DAF-1A4C-4103-82CF-A7C24C296520}" type="pres">
      <dgm:prSet presAssocID="{9E91D5D9-C5A6-4616-BA9A-88416EC1E659}" presName="sibTrans" presStyleCnt="0"/>
      <dgm:spPr/>
    </dgm:pt>
    <dgm:pt modelId="{035C8D6E-D01A-4106-8891-822847D42D2C}" type="pres">
      <dgm:prSet presAssocID="{D37193D2-1650-46EC-9185-CA604BC5C1A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873D6C-3D9D-469B-B92B-D571605BF8F5}" type="pres">
      <dgm:prSet presAssocID="{92891296-351A-4B55-8D05-1D9E764F7BD5}" presName="sibTrans" presStyleCnt="0"/>
      <dgm:spPr/>
    </dgm:pt>
    <dgm:pt modelId="{230070C0-E37D-4F63-945B-76D617555B59}" type="pres">
      <dgm:prSet presAssocID="{B3C81A74-E1D7-4468-8624-D8D7EB15E06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E416F3-D4F3-4985-BA51-D42F16F8C37F}" type="pres">
      <dgm:prSet presAssocID="{6A4E571A-0D25-4661-A2C3-49294C84F7A7}" presName="sibTrans" presStyleCnt="0"/>
      <dgm:spPr/>
    </dgm:pt>
    <dgm:pt modelId="{803E4F6C-E83F-4759-8288-64563EAE6D57}" type="pres">
      <dgm:prSet presAssocID="{2D05F882-FDE9-4DB9-B986-E1F8A5A2544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A79E19-2080-4994-8EA5-4AC67F1DBB1C}" srcId="{C6FCAA96-DDBB-416E-9954-A1A41C14FE44}" destId="{D37193D2-1650-46EC-9185-CA604BC5C1A0}" srcOrd="5" destOrd="0" parTransId="{7C27226C-467C-4BC6-A051-9E960D838ECD}" sibTransId="{92891296-351A-4B55-8D05-1D9E764F7BD5}"/>
    <dgm:cxn modelId="{FD6FEA90-BE25-4A53-919F-5F61B4339486}" srcId="{C6FCAA96-DDBB-416E-9954-A1A41C14FE44}" destId="{22888F00-EEED-4511-8E8C-2544A58B5473}" srcOrd="0" destOrd="0" parTransId="{18E206FB-D510-4A9A-8C30-C8CB1052509D}" sibTransId="{C105DE72-81CC-4FE7-A74F-D8426D2735F2}"/>
    <dgm:cxn modelId="{DED2C3C0-8FF0-4E2B-98E1-7F1BCF97B7F0}" srcId="{C6FCAA96-DDBB-416E-9954-A1A41C14FE44}" destId="{30B1F7E9-FFDB-489E-8D02-747A7105422C}" srcOrd="2" destOrd="0" parTransId="{866E5BE6-39DE-43C5-8469-C1EA14A0CB17}" sibTransId="{6359FA20-0F3D-4169-B270-16BC04289AF7}"/>
    <dgm:cxn modelId="{8E4E7E46-E8A1-46CA-AA98-292DFC526658}" srcId="{C6FCAA96-DDBB-416E-9954-A1A41C14FE44}" destId="{3BF362D8-002C-44CE-BC6F-E9D023BFF3B4}" srcOrd="1" destOrd="0" parTransId="{903DD375-53CF-4BF7-982C-33FDB5376668}" sibTransId="{01BC8537-FB52-425D-BCDE-597FE8A96D98}"/>
    <dgm:cxn modelId="{6937674E-03F1-4B22-8B58-4BEC958121AF}" type="presOf" srcId="{6FF549F0-B0FE-4684-872D-ADCAFEC4B765}" destId="{43A5D6CF-A8E3-4D47-BF01-E666C6FA95AD}" srcOrd="0" destOrd="0" presId="urn:microsoft.com/office/officeart/2005/8/layout/default#1"/>
    <dgm:cxn modelId="{C70A203B-C292-4E83-BB5A-6C5BD4D13B34}" type="presOf" srcId="{D37193D2-1650-46EC-9185-CA604BC5C1A0}" destId="{035C8D6E-D01A-4106-8891-822847D42D2C}" srcOrd="0" destOrd="0" presId="urn:microsoft.com/office/officeart/2005/8/layout/default#1"/>
    <dgm:cxn modelId="{84D13E26-BAE3-4059-84F4-97C6CA441BF6}" type="presOf" srcId="{30B1F7E9-FFDB-489E-8D02-747A7105422C}" destId="{097C880C-21CB-45CC-9045-165225CB5854}" srcOrd="0" destOrd="0" presId="urn:microsoft.com/office/officeart/2005/8/layout/default#1"/>
    <dgm:cxn modelId="{6378CD02-FF66-42FD-80DB-DE4C9E0AE5C0}" srcId="{C6FCAA96-DDBB-416E-9954-A1A41C14FE44}" destId="{A70EA525-8549-4B71-B087-860F75EC1DB0}" srcOrd="3" destOrd="0" parTransId="{0B445F5F-68D6-4F6E-8586-BE344D33CA7E}" sibTransId="{5C870907-8E73-428A-B115-DA197CAA1AC0}"/>
    <dgm:cxn modelId="{7F3810B7-F0C8-4550-8C4A-7525D77E2C67}" type="presOf" srcId="{2D05F882-FDE9-4DB9-B986-E1F8A5A25446}" destId="{803E4F6C-E83F-4759-8288-64563EAE6D57}" srcOrd="0" destOrd="0" presId="urn:microsoft.com/office/officeart/2005/8/layout/default#1"/>
    <dgm:cxn modelId="{39AB7028-7297-4498-AEEF-19A4B38EDB18}" type="presOf" srcId="{C6FCAA96-DDBB-416E-9954-A1A41C14FE44}" destId="{AC4D9C0D-CC1B-4E4C-B0D6-EB6E4F6CB885}" srcOrd="0" destOrd="0" presId="urn:microsoft.com/office/officeart/2005/8/layout/default#1"/>
    <dgm:cxn modelId="{A65B1DEE-41F1-43D1-9996-932A4EA48EF1}" srcId="{C6FCAA96-DDBB-416E-9954-A1A41C14FE44}" destId="{2D05F882-FDE9-4DB9-B986-E1F8A5A25446}" srcOrd="7" destOrd="0" parTransId="{77F81E24-4876-4CDF-9761-9B0F59D79A43}" sibTransId="{DC18041F-0794-412D-AE96-6877BDAE6DA1}"/>
    <dgm:cxn modelId="{F9F675F2-82E0-4A41-A65B-99624E21C27C}" type="presOf" srcId="{A70EA525-8549-4B71-B087-860F75EC1DB0}" destId="{D6970CDC-640C-4581-9502-F1C818561B11}" srcOrd="0" destOrd="0" presId="urn:microsoft.com/office/officeart/2005/8/layout/default#1"/>
    <dgm:cxn modelId="{D16EAD1A-1057-4116-AD11-96860772B4DA}" type="presOf" srcId="{B3C81A74-E1D7-4468-8624-D8D7EB15E062}" destId="{230070C0-E37D-4F63-945B-76D617555B59}" srcOrd="0" destOrd="0" presId="urn:microsoft.com/office/officeart/2005/8/layout/default#1"/>
    <dgm:cxn modelId="{9B74B2A1-0EF4-4F22-B406-93CFB0D96C14}" srcId="{C6FCAA96-DDBB-416E-9954-A1A41C14FE44}" destId="{6FF549F0-B0FE-4684-872D-ADCAFEC4B765}" srcOrd="4" destOrd="0" parTransId="{26101B76-16CB-4D8E-A0B6-F41A4804990F}" sibTransId="{9E91D5D9-C5A6-4616-BA9A-88416EC1E659}"/>
    <dgm:cxn modelId="{83F74445-E5D7-4E0F-801B-6353A1FFD4F3}" type="presOf" srcId="{3BF362D8-002C-44CE-BC6F-E9D023BFF3B4}" destId="{A09D5CBD-70B0-42C7-9226-AF406D977914}" srcOrd="0" destOrd="0" presId="urn:microsoft.com/office/officeart/2005/8/layout/default#1"/>
    <dgm:cxn modelId="{D0151603-B81F-4053-9891-052D8D0294DE}" type="presOf" srcId="{22888F00-EEED-4511-8E8C-2544A58B5473}" destId="{E86AD2F3-5B45-41D9-A538-95BF13A875BB}" srcOrd="0" destOrd="0" presId="urn:microsoft.com/office/officeart/2005/8/layout/default#1"/>
    <dgm:cxn modelId="{FE275F69-C079-4B51-875C-6D0DCAE29DAC}" srcId="{C6FCAA96-DDBB-416E-9954-A1A41C14FE44}" destId="{B3C81A74-E1D7-4468-8624-D8D7EB15E062}" srcOrd="6" destOrd="0" parTransId="{5ED59C0E-DD14-41FC-88B8-5F099B262FFC}" sibTransId="{6A4E571A-0D25-4661-A2C3-49294C84F7A7}"/>
    <dgm:cxn modelId="{26144CA5-ECB6-451A-8FBE-516A21607251}" type="presParOf" srcId="{AC4D9C0D-CC1B-4E4C-B0D6-EB6E4F6CB885}" destId="{E86AD2F3-5B45-41D9-A538-95BF13A875BB}" srcOrd="0" destOrd="0" presId="urn:microsoft.com/office/officeart/2005/8/layout/default#1"/>
    <dgm:cxn modelId="{8BBA8FC3-E7DA-46AF-8C7C-24818F5F2603}" type="presParOf" srcId="{AC4D9C0D-CC1B-4E4C-B0D6-EB6E4F6CB885}" destId="{D72245AD-FCC1-406F-9712-7D78AEE9CF53}" srcOrd="1" destOrd="0" presId="urn:microsoft.com/office/officeart/2005/8/layout/default#1"/>
    <dgm:cxn modelId="{65C79AE2-FCF9-4E0E-9570-52A3DBFEEDAC}" type="presParOf" srcId="{AC4D9C0D-CC1B-4E4C-B0D6-EB6E4F6CB885}" destId="{A09D5CBD-70B0-42C7-9226-AF406D977914}" srcOrd="2" destOrd="0" presId="urn:microsoft.com/office/officeart/2005/8/layout/default#1"/>
    <dgm:cxn modelId="{C1A0A852-6EC6-4CD1-B7F2-6F98A92AB19C}" type="presParOf" srcId="{AC4D9C0D-CC1B-4E4C-B0D6-EB6E4F6CB885}" destId="{F4AC98B6-DFAF-48F4-A5EC-3945DF08B52C}" srcOrd="3" destOrd="0" presId="urn:microsoft.com/office/officeart/2005/8/layout/default#1"/>
    <dgm:cxn modelId="{F7898594-023A-4AF1-988F-B8F1E3E1E302}" type="presParOf" srcId="{AC4D9C0D-CC1B-4E4C-B0D6-EB6E4F6CB885}" destId="{097C880C-21CB-45CC-9045-165225CB5854}" srcOrd="4" destOrd="0" presId="urn:microsoft.com/office/officeart/2005/8/layout/default#1"/>
    <dgm:cxn modelId="{7434CB19-2968-47AD-9613-DB45D53928A0}" type="presParOf" srcId="{AC4D9C0D-CC1B-4E4C-B0D6-EB6E4F6CB885}" destId="{B3F7E7F2-7F29-40D8-A1DC-D91F910B568C}" srcOrd="5" destOrd="0" presId="urn:microsoft.com/office/officeart/2005/8/layout/default#1"/>
    <dgm:cxn modelId="{909AF648-E534-46BD-9547-66B38ED861D3}" type="presParOf" srcId="{AC4D9C0D-CC1B-4E4C-B0D6-EB6E4F6CB885}" destId="{D6970CDC-640C-4581-9502-F1C818561B11}" srcOrd="6" destOrd="0" presId="urn:microsoft.com/office/officeart/2005/8/layout/default#1"/>
    <dgm:cxn modelId="{37265C25-460B-4DF6-A651-D2DC456ECCEF}" type="presParOf" srcId="{AC4D9C0D-CC1B-4E4C-B0D6-EB6E4F6CB885}" destId="{D298E202-841C-49E8-8FB2-D57ECB387D5C}" srcOrd="7" destOrd="0" presId="urn:microsoft.com/office/officeart/2005/8/layout/default#1"/>
    <dgm:cxn modelId="{290774A2-98FA-42C6-95CC-291A5BFB4C45}" type="presParOf" srcId="{AC4D9C0D-CC1B-4E4C-B0D6-EB6E4F6CB885}" destId="{43A5D6CF-A8E3-4D47-BF01-E666C6FA95AD}" srcOrd="8" destOrd="0" presId="urn:microsoft.com/office/officeart/2005/8/layout/default#1"/>
    <dgm:cxn modelId="{5A49CC04-6A34-4438-98E8-CE11DAD536A0}" type="presParOf" srcId="{AC4D9C0D-CC1B-4E4C-B0D6-EB6E4F6CB885}" destId="{D5256DAF-1A4C-4103-82CF-A7C24C296520}" srcOrd="9" destOrd="0" presId="urn:microsoft.com/office/officeart/2005/8/layout/default#1"/>
    <dgm:cxn modelId="{2404FE47-66B9-47F0-A2DF-EDB3CBB28D47}" type="presParOf" srcId="{AC4D9C0D-CC1B-4E4C-B0D6-EB6E4F6CB885}" destId="{035C8D6E-D01A-4106-8891-822847D42D2C}" srcOrd="10" destOrd="0" presId="urn:microsoft.com/office/officeart/2005/8/layout/default#1"/>
    <dgm:cxn modelId="{A9E31044-E14D-467E-BB0E-0DDC41C8745E}" type="presParOf" srcId="{AC4D9C0D-CC1B-4E4C-B0D6-EB6E4F6CB885}" destId="{00873D6C-3D9D-469B-B92B-D571605BF8F5}" srcOrd="11" destOrd="0" presId="urn:microsoft.com/office/officeart/2005/8/layout/default#1"/>
    <dgm:cxn modelId="{98A453A6-869C-4F31-98CE-49398440F626}" type="presParOf" srcId="{AC4D9C0D-CC1B-4E4C-B0D6-EB6E4F6CB885}" destId="{230070C0-E37D-4F63-945B-76D617555B59}" srcOrd="12" destOrd="0" presId="urn:microsoft.com/office/officeart/2005/8/layout/default#1"/>
    <dgm:cxn modelId="{8EF407C8-112C-4BFB-8D46-21B15C47B705}" type="presParOf" srcId="{AC4D9C0D-CC1B-4E4C-B0D6-EB6E4F6CB885}" destId="{A1E416F3-D4F3-4985-BA51-D42F16F8C37F}" srcOrd="13" destOrd="0" presId="urn:microsoft.com/office/officeart/2005/8/layout/default#1"/>
    <dgm:cxn modelId="{2CA00CEE-0E99-4CAA-B60B-0DBD8190A686}" type="presParOf" srcId="{AC4D9C0D-CC1B-4E4C-B0D6-EB6E4F6CB885}" destId="{803E4F6C-E83F-4759-8288-64563EAE6D57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6AD2F3-5B45-41D9-A538-95BF13A875BB}">
      <dsp:nvSpPr>
        <dsp:cNvPr id="0" name=""/>
        <dsp:cNvSpPr/>
      </dsp:nvSpPr>
      <dsp:spPr>
        <a:xfrm>
          <a:off x="653883" y="2521"/>
          <a:ext cx="1826823" cy="109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/>
            <a:t>Nie otwieraj maili od podejrzanych nadawców.</a:t>
          </a:r>
          <a:endParaRPr lang="en-US" sz="1400" kern="1200"/>
        </a:p>
      </dsp:txBody>
      <dsp:txXfrm>
        <a:off x="653883" y="2521"/>
        <a:ext cx="1826823" cy="1096093"/>
      </dsp:txXfrm>
    </dsp:sp>
    <dsp:sp modelId="{A09D5CBD-70B0-42C7-9226-AF406D977914}">
      <dsp:nvSpPr>
        <dsp:cNvPr id="0" name=""/>
        <dsp:cNvSpPr/>
      </dsp:nvSpPr>
      <dsp:spPr>
        <a:xfrm>
          <a:off x="2663389" y="2521"/>
          <a:ext cx="1826823" cy="109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/>
            <a:t>Nie klikaj w reklamy pojawiające się na pulpicie czy w przeglądarce.</a:t>
          </a:r>
          <a:endParaRPr lang="en-US" sz="1400" kern="1200"/>
        </a:p>
      </dsp:txBody>
      <dsp:txXfrm>
        <a:off x="2663389" y="2521"/>
        <a:ext cx="1826823" cy="1096093"/>
      </dsp:txXfrm>
    </dsp:sp>
    <dsp:sp modelId="{097C880C-21CB-45CC-9045-165225CB5854}">
      <dsp:nvSpPr>
        <dsp:cNvPr id="0" name=""/>
        <dsp:cNvSpPr/>
      </dsp:nvSpPr>
      <dsp:spPr>
        <a:xfrm>
          <a:off x="4672894" y="2521"/>
          <a:ext cx="1826823" cy="109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/>
            <a:t>Twórz trudne do odgadnięcia hasła.</a:t>
          </a:r>
          <a:endParaRPr lang="en-US" sz="1400" kern="1200"/>
        </a:p>
      </dsp:txBody>
      <dsp:txXfrm>
        <a:off x="4672894" y="2521"/>
        <a:ext cx="1826823" cy="1096093"/>
      </dsp:txXfrm>
    </dsp:sp>
    <dsp:sp modelId="{D6970CDC-640C-4581-9502-F1C818561B11}">
      <dsp:nvSpPr>
        <dsp:cNvPr id="0" name=""/>
        <dsp:cNvSpPr/>
      </dsp:nvSpPr>
      <dsp:spPr>
        <a:xfrm>
          <a:off x="653883" y="1281297"/>
          <a:ext cx="1826823" cy="109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/>
            <a:t>Pamiętaj o regularnych aktualizacjach.</a:t>
          </a:r>
          <a:endParaRPr lang="en-US" sz="1400" kern="1200"/>
        </a:p>
      </dsp:txBody>
      <dsp:txXfrm>
        <a:off x="653883" y="1281297"/>
        <a:ext cx="1826823" cy="1096093"/>
      </dsp:txXfrm>
    </dsp:sp>
    <dsp:sp modelId="{43A5D6CF-A8E3-4D47-BF01-E666C6FA95AD}">
      <dsp:nvSpPr>
        <dsp:cNvPr id="0" name=""/>
        <dsp:cNvSpPr/>
      </dsp:nvSpPr>
      <dsp:spPr>
        <a:xfrm>
          <a:off x="2663389" y="1281297"/>
          <a:ext cx="1826823" cy="109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/>
            <a:t>Nie zapominaj o wylogowaniu się z serwisów.</a:t>
          </a:r>
          <a:endParaRPr lang="en-US" sz="1400" kern="1200"/>
        </a:p>
      </dsp:txBody>
      <dsp:txXfrm>
        <a:off x="2663389" y="1281297"/>
        <a:ext cx="1826823" cy="1096093"/>
      </dsp:txXfrm>
    </dsp:sp>
    <dsp:sp modelId="{035C8D6E-D01A-4106-8891-822847D42D2C}">
      <dsp:nvSpPr>
        <dsp:cNvPr id="0" name=""/>
        <dsp:cNvSpPr/>
      </dsp:nvSpPr>
      <dsp:spPr>
        <a:xfrm>
          <a:off x="4672894" y="1281297"/>
          <a:ext cx="1826823" cy="109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/>
            <a:t>Pobieraj pliki i programy jedynie z zaufanych źródeł.</a:t>
          </a:r>
          <a:endParaRPr lang="en-US" sz="1400" kern="1200"/>
        </a:p>
      </dsp:txBody>
      <dsp:txXfrm>
        <a:off x="4672894" y="1281297"/>
        <a:ext cx="1826823" cy="1096093"/>
      </dsp:txXfrm>
    </dsp:sp>
    <dsp:sp modelId="{230070C0-E37D-4F63-945B-76D617555B59}">
      <dsp:nvSpPr>
        <dsp:cNvPr id="0" name=""/>
        <dsp:cNvSpPr/>
      </dsp:nvSpPr>
      <dsp:spPr>
        <a:xfrm>
          <a:off x="1658636" y="2560073"/>
          <a:ext cx="1826823" cy="109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/>
            <a:t>Korzystaj z dobrego pakietu antywirusowego.</a:t>
          </a:r>
          <a:endParaRPr lang="en-US" sz="1400" kern="1200"/>
        </a:p>
      </dsp:txBody>
      <dsp:txXfrm>
        <a:off x="1658636" y="2560073"/>
        <a:ext cx="1826823" cy="1096093"/>
      </dsp:txXfrm>
    </dsp:sp>
    <dsp:sp modelId="{803E4F6C-E83F-4759-8288-64563EAE6D57}">
      <dsp:nvSpPr>
        <dsp:cNvPr id="0" name=""/>
        <dsp:cNvSpPr/>
      </dsp:nvSpPr>
      <dsp:spPr>
        <a:xfrm>
          <a:off x="3668142" y="2560073"/>
          <a:ext cx="1826823" cy="109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/>
            <a:t>Unikaj korzystania z publicznych sieci Wi-Fi</a:t>
          </a:r>
          <a:endParaRPr lang="en-US" sz="1400" kern="1200"/>
        </a:p>
      </dsp:txBody>
      <dsp:txXfrm>
        <a:off x="3668142" y="2560073"/>
        <a:ext cx="1826823" cy="1096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99703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78183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82876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863168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27291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78386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206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71812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4759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6452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19912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54682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18429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62651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59821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19023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4515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pPr/>
              <a:t>Friday, December 16,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4936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etia.pl/pl/blog/malware-co-to-jest-jakie-zagrozenie-sprawi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piej.tauron.pl/bezpieczenstwo-i-finanse/bezpieczenstwo-w-sieci-zasady-ktore-warto-znac/" TargetMode="External"/><Relationship Id="rId2" Type="http://schemas.openxmlformats.org/officeDocument/2006/relationships/hyperlink" Target="https://www.netia.pl/pl/blog/bezpieczenstwo-w-sieci-jakich-zasad-przestrzegac?gclid=Cj0KCQiAveebBhD_ARIsAFaAvrGiMWaRzZn8lGesHrrI5P71tDCQCptQAqasYWWNa_nTrx-mtb_r27EaAqa4EALw_wcB&amp;gclsrc=aw.d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6A81905-F480-46A4-BC10-215D24EA1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C1DCCE3-A086-85E5-BD2F-C9A8C5C53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000" dirty="0">
                <a:solidFill>
                  <a:srgbClr val="EBEBEB"/>
                </a:solidFill>
              </a:rPr>
              <a:t>Bezpieczeństwo w </a:t>
            </a:r>
            <a:r>
              <a:rPr lang="pl-PL" sz="5000" dirty="0" smtClean="0">
                <a:solidFill>
                  <a:srgbClr val="EBEBEB"/>
                </a:solidFill>
              </a:rPr>
              <a:t>Internecie </a:t>
            </a:r>
            <a:endParaRPr lang="pl-PL" sz="5000" dirty="0">
              <a:solidFill>
                <a:srgbClr val="EBEBEB"/>
              </a:solidFill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="" xmlns:a16="http://schemas.microsoft.com/office/drawing/2014/main" id="{36FD4D9D-3784-41E8-8405-A42B72F51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fika w formie cyfrowej kłódki">
            <a:extLst>
              <a:ext uri="{FF2B5EF4-FFF2-40B4-BE49-F238E27FC236}">
                <a16:creationId xmlns="" xmlns:a16="http://schemas.microsoft.com/office/drawing/2014/main" id="{0B7D618E-D697-AF90-D8F5-0E98B8391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314" r="43650" b="-2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0817A52-B891-4228-A61E-0C0A57632D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635520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A1472C9-BFE4-388B-C653-EDB50D97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/>
              <a:t> Dziękujemy za uwagę !!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="" xmlns:a16="http://schemas.microsoft.com/office/drawing/2014/main" id="{F1207ADB-383C-11E6-996F-948C6073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1600" dirty="0"/>
              <a:t>Autorzy: Lena Piotrowska oraz Gabrysia Zasada </a:t>
            </a:r>
            <a:r>
              <a:rPr lang="pl-PL" sz="1600" dirty="0" smtClean="0"/>
              <a:t> kl. </a:t>
            </a:r>
            <a:r>
              <a:rPr lang="pl-PL" sz="1600" smtClean="0"/>
              <a:t>V b</a:t>
            </a:r>
            <a:r>
              <a:rPr lang="pl-PL" sz="1600" dirty="0" smtClean="0"/>
              <a:t>.</a:t>
            </a:r>
            <a:endParaRPr lang="pl-PL" sz="1600" dirty="0"/>
          </a:p>
          <a:p>
            <a:endParaRPr lang="pl-PL" sz="1600" dirty="0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8DDF8AE5-B066-2A21-CF18-56C4D4E22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4704" r="1" b="5546"/>
          <a:stretch/>
        </p:blipFill>
        <p:spPr>
          <a:xfrm>
            <a:off x="3908872" y="338765"/>
            <a:ext cx="7090238" cy="6363582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648952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AFAD6E1-3997-E7A3-AB42-BD9569D4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Zagrożenia w sieci.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4DE87B9-0A39-B5F7-1CCD-C97FC46A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85608"/>
            <a:ext cx="8946541" cy="4990289"/>
          </a:xfrm>
        </p:spPr>
        <p:txBody>
          <a:bodyPr>
            <a:noAutofit/>
          </a:bodyPr>
          <a:lstStyle/>
          <a:p>
            <a:r>
              <a:rPr lang="pl-PL" dirty="0"/>
              <a:t>Włamanie się do komputera (za pomocą tzw. </a:t>
            </a:r>
            <a:r>
              <a:rPr lang="pl-PL" dirty="0" err="1"/>
              <a:t>trojanów</a:t>
            </a:r>
            <a:r>
              <a:rPr lang="pl-PL" dirty="0"/>
              <a:t>, czyli koni trojańskich) przez hakerów i wykorzystanie go do wysyłania spamu lub do przestępstwa.</a:t>
            </a:r>
          </a:p>
          <a:p>
            <a:r>
              <a:rPr lang="pl-PL" dirty="0"/>
              <a:t>Wykradanie haseł do różnych serwisów, w szczególności – aplikacji bankowych.</a:t>
            </a:r>
          </a:p>
          <a:p>
            <a:r>
              <a:rPr lang="pl-PL" dirty="0"/>
              <a:t>Oszustwa przy zakupach w sieci.</a:t>
            </a:r>
          </a:p>
          <a:p>
            <a:r>
              <a:rPr lang="pl-PL" dirty="0"/>
              <a:t>Podsłuchiwanie i podglądanie użytkownika z wykorzystaniem mikrofonu i kamery komputera tak zwana cyberprzemoc </a:t>
            </a:r>
          </a:p>
          <a:p>
            <a:r>
              <a:rPr lang="pl-PL" dirty="0"/>
              <a:t>Dokumenty, zdjęcia czy filmiki, które mogą zawierać ukryte funkcje.</a:t>
            </a:r>
          </a:p>
          <a:p>
            <a:r>
              <a:rPr lang="pl-PL" dirty="0"/>
              <a:t>Przejęcie konta na portalu społecznościowym, np. celem wysyłania obraźliwych wiadomości.</a:t>
            </a:r>
          </a:p>
          <a:p>
            <a:r>
              <a:rPr lang="pl-PL" dirty="0"/>
              <a:t>Kontakt z osobami, które podszywają się pod kogoś innego i mają złe zamiary.</a:t>
            </a:r>
          </a:p>
        </p:txBody>
      </p:sp>
    </p:spTree>
    <p:extLst>
      <p:ext uri="{BB962C8B-B14F-4D97-AF65-F5344CB8AC3E}">
        <p14:creationId xmlns="" xmlns:p14="http://schemas.microsoft.com/office/powerpoint/2010/main" val="2718367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29EFBB5-62CC-E7E7-77E1-0A071B2F3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4795482" cy="1641987"/>
          </a:xfrm>
        </p:spPr>
        <p:txBody>
          <a:bodyPr>
            <a:normAutofit/>
          </a:bodyPr>
          <a:lstStyle/>
          <a:p>
            <a:r>
              <a:rPr lang="pl-PL"/>
              <a:t>Jak chronić dane osobowe .</a:t>
            </a:r>
            <a:endParaRPr lang="pl-PL" dirty="0"/>
          </a:p>
        </p:txBody>
      </p:sp>
      <p:pic>
        <p:nvPicPr>
          <p:cNvPr id="18" name="Picture 15" descr="Kalkulator, pióro, kompas, pieniądze i papier z drukowanymi wykresami">
            <a:extLst>
              <a:ext uri="{FF2B5EF4-FFF2-40B4-BE49-F238E27FC236}">
                <a16:creationId xmlns="" xmlns:a16="http://schemas.microsoft.com/office/drawing/2014/main" id="{8B7DDFAF-CCD3-AE49-B10E-4AB6917A7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885" r="20883" b="-2"/>
          <a:stretch/>
        </p:blipFill>
        <p:spPr>
          <a:xfrm>
            <a:off x="6094410" y="609601"/>
            <a:ext cx="5449889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A047838-7F9E-43CF-A116-26E7AAA8F8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D609422-B988-753F-D481-3FDDCC6BD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4797256" cy="3809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0" i="0">
                <a:effectLst/>
                <a:latin typeface="Open Sans" panose="020B0606030504020204" pitchFamily="34" charset="0"/>
              </a:rPr>
              <a:t>Przestępcy mają wiele korzystnych dla nich powodów, dla których wykradają nam nasze dane osobowe. Między innymi mogą się pod nas podszywać, a w końcu – wykraść nam pieniądze z konta. Dlatego niezwykle ważne jest zabezpieczenie swoich danych osobowych. </a:t>
            </a:r>
            <a:r>
              <a:rPr lang="pl-PL" b="0" i="0">
                <a:effectLst/>
                <a:latin typeface="Source Sans Pro" panose="020B0503030403020204" pitchFamily="34" charset="0"/>
              </a:rPr>
              <a:t>Cyberprzestępcy posługują się różnymi technikami i narzędziami w postaci </a:t>
            </a:r>
            <a:r>
              <a:rPr lang="pl-PL" b="0" i="0" u="sng"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złośliwego oprogramowania</a:t>
            </a:r>
            <a:endParaRPr lang="pl-PL" b="0" i="0"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pl-PL">
              <a:latin typeface="Open Sans" panose="020B0606030504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24446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0">
            <a:extLst>
              <a:ext uri="{FF2B5EF4-FFF2-40B4-BE49-F238E27FC236}">
                <a16:creationId xmlns="" xmlns:a16="http://schemas.microsoft.com/office/drawing/2014/main" id="{B87E4204-E93C-417B-9ED0-F81552DE87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2">
            <a:extLst>
              <a:ext uri="{FF2B5EF4-FFF2-40B4-BE49-F238E27FC236}">
                <a16:creationId xmlns="" xmlns:a16="http://schemas.microsoft.com/office/drawing/2014/main" id="{068E4A00-82CC-4AD0-B631-F820AEE40F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7">
            <a:extLst>
              <a:ext uri="{FF2B5EF4-FFF2-40B4-BE49-F238E27FC236}">
                <a16:creationId xmlns="" xmlns:a16="http://schemas.microsoft.com/office/drawing/2014/main" id="{463665DF-25B8-4EE2-8F85-921EF38BE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D0C241A-EF6B-C8AF-0C5E-2494600A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4800">
                <a:solidFill>
                  <a:srgbClr val="EBEBEB"/>
                </a:solidFill>
              </a:rPr>
              <a:t>Zasady bezpieczeństwa w sieci.</a:t>
            </a:r>
            <a:r>
              <a:rPr lang="pl-PL" sz="3300">
                <a:solidFill>
                  <a:srgbClr val="EBEBEB"/>
                </a:solidFill>
              </a:rPr>
              <a:t/>
            </a:r>
            <a:br>
              <a:rPr lang="pl-PL" sz="3300">
                <a:solidFill>
                  <a:srgbClr val="EBEBEB"/>
                </a:solidFill>
              </a:rPr>
            </a:br>
            <a:endParaRPr lang="pl-PL" sz="3300" dirty="0">
              <a:solidFill>
                <a:srgbClr val="EBEBEB"/>
              </a:solidFill>
            </a:endParaRPr>
          </a:p>
        </p:txBody>
      </p:sp>
      <p:sp useBgFill="1">
        <p:nvSpPr>
          <p:cNvPr id="43" name="Freeform: Shape 36">
            <a:extLst>
              <a:ext uri="{FF2B5EF4-FFF2-40B4-BE49-F238E27FC236}">
                <a16:creationId xmlns="" xmlns:a16="http://schemas.microsoft.com/office/drawing/2014/main" id="{B3378DC2-950E-4B63-B833-32DE4719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graphicFrame>
        <p:nvGraphicFramePr>
          <p:cNvPr id="39" name="Symbol zastępczy zawartości 2">
            <a:extLst>
              <a:ext uri="{FF2B5EF4-FFF2-40B4-BE49-F238E27FC236}">
                <a16:creationId xmlns="" xmlns:a16="http://schemas.microsoft.com/office/drawing/2014/main" id="{F1AA7CB8-4AC0-80BB-E513-9F37A3CBF8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8931" y="2548281"/>
          <a:ext cx="7153602" cy="365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Graphic 6" descr="Komputer">
            <a:extLst>
              <a:ext uri="{FF2B5EF4-FFF2-40B4-BE49-F238E27FC236}">
                <a16:creationId xmlns="" xmlns:a16="http://schemas.microsoft.com/office/drawing/2014/main" id="{D5A1AA24-F345-CE40-73E7-5980CD5D04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9872" y="2672454"/>
            <a:ext cx="3413671" cy="34136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3101904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184646C-6A71-AC6C-AEFB-FDEF5DBB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 jakie zagrożenia użytkownik jest narażony?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F17F9D2-899E-E898-77FD-C8A0C4A84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2" y="2052918"/>
            <a:ext cx="9404722" cy="419548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pl-PL" dirty="0"/>
              <a:t>Do najpoważniejszych zagrożeń internetowych należy phishing – czyli podszywanie się pod zaufane osoby czy instytucje w celu wyłudzenia poufnych danych osobowych lub pieniędzy. Hakerzy mogą również przejąć dostęp do komputera i przeprowadzać różnego typu szkodliwe operacje. Użytkownikowi grożą m.in. bezpowrotna utrata plików, niestabilna praca systemu czy nawet brak możliwości jego uruchomienia</a:t>
            </a:r>
          </a:p>
        </p:txBody>
      </p:sp>
    </p:spTree>
    <p:extLst>
      <p:ext uri="{BB962C8B-B14F-4D97-AF65-F5344CB8AC3E}">
        <p14:creationId xmlns="" xmlns:p14="http://schemas.microsoft.com/office/powerpoint/2010/main" val="1827843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48F1FE8-AAB6-9CFE-A1E4-D1EE6B3D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Jakich haseł używać 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790611F-2990-3FE2-E2CA-E5BBCED0F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>
                <a:solidFill>
                  <a:srgbClr val="C00000"/>
                </a:solidFill>
              </a:rPr>
              <a:t>Pamiętaj by zawsze:</a:t>
            </a:r>
          </a:p>
          <a:p>
            <a:pPr marL="0" indent="0">
              <a:buNone/>
            </a:pPr>
            <a:endParaRPr lang="pl-PL" sz="3200" dirty="0"/>
          </a:p>
          <a:p>
            <a:r>
              <a:rPr lang="pl-PL" sz="2200" dirty="0"/>
              <a:t>używać różnych loginów i haseł dla różnych serwisów</a:t>
            </a:r>
          </a:p>
          <a:p>
            <a:r>
              <a:rPr lang="pl-PL" sz="2200" dirty="0"/>
              <a:t>używać haseł dłuższych niż 10 znaków</a:t>
            </a:r>
          </a:p>
          <a:p>
            <a:r>
              <a:rPr lang="pl-PL" sz="2200" dirty="0"/>
              <a:t>stosować przynajmniej kombinacje dużych i małych liter, optymalnie cyfr i znaków specjalnych.</a:t>
            </a:r>
          </a:p>
        </p:txBody>
      </p:sp>
    </p:spTree>
    <p:extLst>
      <p:ext uri="{BB962C8B-B14F-4D97-AF65-F5344CB8AC3E}">
        <p14:creationId xmlns="" xmlns:p14="http://schemas.microsoft.com/office/powerpoint/2010/main" val="3915258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581952-46BB-2DEE-18D4-FC9929CB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Czego nie </a:t>
            </a:r>
            <a:r>
              <a:rPr lang="pl-PL" dirty="0" smtClean="0"/>
              <a:t>robić, </a:t>
            </a:r>
            <a:r>
              <a:rPr lang="pl-PL" dirty="0"/>
              <a:t>aby być bezpiecznym w Internecie?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6232A34-314A-281D-2456-FF229539F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Nie podawaj swoich danych osobowych, takich jak: imię, nazwisko, numer telefonu czy adres domowy. Zadbaj o swój wizerunek. Jeśli publikujesz w sieci swoje zdjęcia, zadbaj, by widzieli je tylko Twoi znajomi. Nie umieszczaj w sieci zdjęć, które mogą Ci zaszkodzić dziś lub za jakiś czas.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i="0" dirty="0">
                <a:effectLst/>
                <a:latin typeface="Century Gothic (Nagłówki)"/>
                <a:cs typeface="Arial" panose="020B0604020202020204" pitchFamily="34" charset="0"/>
              </a:rPr>
              <a:t> Nie wysyłaj też niezaufanym instytucjom skanu swojego dowodu osobistego ani innych dokumentów.</a:t>
            </a:r>
            <a:endParaRPr lang="pl-PL" dirty="0">
              <a:latin typeface="Century Gothic (Nagłówki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674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EBE2D08-BF05-2470-7F88-AFCCD7B5E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579" y="2052918"/>
            <a:ext cx="10126493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000" b="1" i="0" dirty="0">
                <a:effectLst/>
                <a:latin typeface="arial" panose="020B0604020202020204" pitchFamily="34" charset="0"/>
              </a:rPr>
              <a:t>Z inicjatywy Komisji Europejskiej od 2004 roku </a:t>
            </a:r>
            <a:r>
              <a:rPr lang="pl-PL" sz="4000" b="1" dirty="0"/>
              <a:t>7 lutego obchodzony jest  </a:t>
            </a:r>
          </a:p>
          <a:p>
            <a:pPr marL="0" indent="0" algn="ctr">
              <a:buNone/>
            </a:pPr>
            <a:r>
              <a:rPr lang="pl-PL" sz="4000" b="1" dirty="0"/>
              <a:t>„Dzień Bezpiecznego Internetu”{DBI}</a:t>
            </a:r>
          </a:p>
          <a:p>
            <a:pPr marL="0" indent="0" algn="ctr">
              <a:buNone/>
            </a:pPr>
            <a:endParaRPr lang="pl-PL" sz="4000" b="1" dirty="0"/>
          </a:p>
          <a:p>
            <a:pPr marL="0" indent="0" algn="ctr">
              <a:buNone/>
            </a:pPr>
            <a:endParaRPr lang="pl-PL" sz="4000" b="1" dirty="0"/>
          </a:p>
        </p:txBody>
      </p:sp>
    </p:spTree>
    <p:extLst>
      <p:ext uri="{BB962C8B-B14F-4D97-AF65-F5344CB8AC3E}">
        <p14:creationId xmlns="" xmlns:p14="http://schemas.microsoft.com/office/powerpoint/2010/main" val="1588302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83FC2E4-722D-0B42-B4E2-357C320C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Bibliografia 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985B4C9-5914-B9CD-4761-421353C6E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hlinkClick r:id="rId2"/>
              </a:rPr>
              <a:t>https://www.netia.pl/pl/blog/bezpieczenstwo-w-sieci-jakich-zasad-przestrzegac?gclid=Cj0KCQiAveebBhD_ARIsAFaAvrGiMWaRzZn8lGesHrrI5P71tDCQCptQAqasYWWNa_nTrx-mtb_r27EaAqa4EALw_wcB&amp;gclsrc=aw.ds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3"/>
              </a:rPr>
              <a:t>https://lepiej.tauron.pl/bezpieczenstwo-i-finanse/bezpieczenstwo-w-sieci-zasady-ktore-warto-znac/</a:t>
            </a:r>
            <a:endParaRPr lang="pl-PL" dirty="0"/>
          </a:p>
          <a:p>
            <a:endParaRPr lang="pl-PL" dirty="0"/>
          </a:p>
          <a:p>
            <a:r>
              <a:rPr lang="pl-PL" dirty="0">
                <a:hlinkClick r:id="rId2"/>
              </a:rPr>
              <a:t>https://www.netia.pl/pl/blog/bezpieczenstwo-w-sieci-jakich-zasad-przestrzegac?gclid=Cj0KCQiAveebBhD_ARIsAFaAvrGiMWaRzZn8lGesHrrI5P71tDCQCptQAqasYWWNa_nTrx-mtb_r27EaAqa4EALw_wcB&amp;gclsrc=aw.ds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684140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</TotalTime>
  <Words>437</Words>
  <Application>Microsoft Office PowerPoint</Application>
  <PresentationFormat>Niestandardowy</PresentationFormat>
  <Paragraphs>43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Jon</vt:lpstr>
      <vt:lpstr>Bezpieczeństwo w Internecie </vt:lpstr>
      <vt:lpstr>Zagrożenia w sieci.</vt:lpstr>
      <vt:lpstr>Jak chronić dane osobowe .</vt:lpstr>
      <vt:lpstr>Zasady bezpieczeństwa w sieci. </vt:lpstr>
      <vt:lpstr>Na jakie zagrożenia użytkownik jest narażony?</vt:lpstr>
      <vt:lpstr>Jakich haseł używać ? </vt:lpstr>
      <vt:lpstr>Czego nie robić, aby być bezpiecznym w Internecie?</vt:lpstr>
      <vt:lpstr>Slajd 8</vt:lpstr>
      <vt:lpstr>Bibliografia :</vt:lpstr>
      <vt:lpstr> Dziękujemy za uwagę 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w internacie </dc:title>
  <dc:creator>Zuzanna Piotrowska</dc:creator>
  <cp:lastModifiedBy>A</cp:lastModifiedBy>
  <cp:revision>8</cp:revision>
  <dcterms:created xsi:type="dcterms:W3CDTF">2022-11-18T17:25:23Z</dcterms:created>
  <dcterms:modified xsi:type="dcterms:W3CDTF">2022-12-16T07:00:47Z</dcterms:modified>
</cp:coreProperties>
</file>