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956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9AC9-D537-4F3A-BD7B-059E2140655B}" type="datetimeFigureOut">
              <a:rPr lang="sk-SK" smtClean="0"/>
              <a:pPr/>
              <a:t>9. 2. 2022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FB0BA-E1BC-41B7-B6F7-4FADB3BAB2A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9AC9-D537-4F3A-BD7B-059E2140655B}" type="datetimeFigureOut">
              <a:rPr lang="sk-SK" smtClean="0"/>
              <a:pPr/>
              <a:t>9. 2. 2022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FB0BA-E1BC-41B7-B6F7-4FADB3BAB2A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9AC9-D537-4F3A-BD7B-059E2140655B}" type="datetimeFigureOut">
              <a:rPr lang="sk-SK" smtClean="0"/>
              <a:pPr/>
              <a:t>9. 2. 2022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FB0BA-E1BC-41B7-B6F7-4FADB3BAB2A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9AC9-D537-4F3A-BD7B-059E2140655B}" type="datetimeFigureOut">
              <a:rPr lang="sk-SK" smtClean="0"/>
              <a:pPr/>
              <a:t>9. 2. 2022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FB0BA-E1BC-41B7-B6F7-4FADB3BAB2A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9AC9-D537-4F3A-BD7B-059E2140655B}" type="datetimeFigureOut">
              <a:rPr lang="sk-SK" smtClean="0"/>
              <a:pPr/>
              <a:t>9. 2. 2022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FB0BA-E1BC-41B7-B6F7-4FADB3BAB2A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9AC9-D537-4F3A-BD7B-059E2140655B}" type="datetimeFigureOut">
              <a:rPr lang="sk-SK" smtClean="0"/>
              <a:pPr/>
              <a:t>9. 2. 2022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FB0BA-E1BC-41B7-B6F7-4FADB3BAB2A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9AC9-D537-4F3A-BD7B-059E2140655B}" type="datetimeFigureOut">
              <a:rPr lang="sk-SK" smtClean="0"/>
              <a:pPr/>
              <a:t>9. 2. 2022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FB0BA-E1BC-41B7-B6F7-4FADB3BAB2A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9AC9-D537-4F3A-BD7B-059E2140655B}" type="datetimeFigureOut">
              <a:rPr lang="sk-SK" smtClean="0"/>
              <a:pPr/>
              <a:t>9. 2. 2022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FB0BA-E1BC-41B7-B6F7-4FADB3BAB2A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9AC9-D537-4F3A-BD7B-059E2140655B}" type="datetimeFigureOut">
              <a:rPr lang="sk-SK" smtClean="0"/>
              <a:pPr/>
              <a:t>9. 2. 2022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FB0BA-E1BC-41B7-B6F7-4FADB3BAB2A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9AC9-D537-4F3A-BD7B-059E2140655B}" type="datetimeFigureOut">
              <a:rPr lang="sk-SK" smtClean="0"/>
              <a:pPr/>
              <a:t>9. 2. 2022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FB0BA-E1BC-41B7-B6F7-4FADB3BAB2A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9AC9-D537-4F3A-BD7B-059E2140655B}" type="datetimeFigureOut">
              <a:rPr lang="sk-SK" smtClean="0"/>
              <a:pPr/>
              <a:t>9. 2. 2022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FB0BA-E1BC-41B7-B6F7-4FADB3BAB2A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rgbClr val="FFC000">
                <a:alpha val="74000"/>
              </a:srgbClr>
            </a:gs>
            <a:gs pos="35000">
              <a:srgbClr val="FFC000">
                <a:alpha val="65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59AC9-D537-4F3A-BD7B-059E2140655B}" type="datetimeFigureOut">
              <a:rPr lang="sk-SK" smtClean="0"/>
              <a:pPr/>
              <a:t>9. 2. 2022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FB0BA-E1BC-41B7-B6F7-4FADB3BAB2A1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sk-SK" sz="4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Svätá </a:t>
            </a:r>
            <a:r>
              <a:rPr lang="sk-SK" sz="4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Faustína</a:t>
            </a:r>
            <a:r>
              <a:rPr lang="sk-SK" sz="4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4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Kowalská</a:t>
            </a:r>
            <a:r>
              <a:rPr lang="sk-SK" sz="4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sk-SK" sz="4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sk-SK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Náboženská výchova      pre 8. ročník.</a:t>
            </a:r>
            <a:endParaRPr lang="sk-SK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k-SK" sz="4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Zástupný symbol obsahu 4" descr="Svätá Faustyna :: Životy svätých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43505" y="0"/>
            <a:ext cx="40004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Sanktuárium</a:t>
            </a:r>
            <a:r>
              <a:rPr lang="sk-SK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Božieho milosrdenstva v Krakove.</a:t>
            </a:r>
            <a:endParaRPr lang="sk-SK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ázok 2" descr="Sanktuarium Bożego Miłosierdzia w Krakowie Łagiewnikach Kraków Łagiewniki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artykul - VisitMalopolsk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O milosť premeniť sa na milosrdenstvo – Modlitba.sk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k-SK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k-SK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k-SK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k-SK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k-SK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k-SK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Ďakujem za pozornosť.</a:t>
            </a:r>
          </a:p>
          <a:p>
            <a:r>
              <a:rPr lang="sk-SK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Pani katechétka.</a:t>
            </a:r>
          </a:p>
          <a:p>
            <a:r>
              <a:rPr lang="sk-SK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Devleha</a:t>
            </a:r>
            <a:r>
              <a:rPr lang="sk-SK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sk-SK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Zástupný symbol obsahu 4" descr="Svätá Mária Faustína Kowalská: Peklo je skutočné, zachránou je Božie  Milosrdenstvo - Christianitas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868" y="785794"/>
            <a:ext cx="518160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786478"/>
          </a:xfrm>
        </p:spPr>
        <p:txBody>
          <a:bodyPr>
            <a:normAutofit/>
          </a:bodyPr>
          <a:lstStyle/>
          <a:p>
            <a:pPr>
              <a:buNone/>
            </a:pPr>
            <a:endParaRPr lang="sk-SK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k-SK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Úlohy:</a:t>
            </a:r>
          </a:p>
          <a:p>
            <a:r>
              <a:rPr lang="sk-SK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Kedy a kde sa narodila svätá </a:t>
            </a:r>
            <a:r>
              <a:rPr lang="sk-SK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Faustína</a:t>
            </a:r>
            <a:r>
              <a:rPr lang="sk-SK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Kowalská</a:t>
            </a:r>
            <a:r>
              <a:rPr lang="sk-SK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sk-SK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Koľko rokov mala, keď vstúpila do kláštora.</a:t>
            </a:r>
          </a:p>
          <a:p>
            <a:r>
              <a:rPr lang="sk-SK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Koľko rokov mala, keď sa jej zjavil Pán Ježiš a povedal jej, aby nakreslila Jeho obraz.</a:t>
            </a:r>
          </a:p>
          <a:p>
            <a:r>
              <a:rPr lang="sk-SK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Ako sa volá denník svätej </a:t>
            </a:r>
            <a:r>
              <a:rPr lang="sk-SK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Faustíny</a:t>
            </a:r>
            <a:r>
              <a:rPr lang="sk-SK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sk-SK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Pomodli sa Korunku Božieho milosrdenstva, ktorú prenáša TV LUX každý deň o 15-tej hodine.</a:t>
            </a:r>
          </a:p>
          <a:p>
            <a:endParaRPr lang="sk-SK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k-SK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k-SK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2071678"/>
            <a:ext cx="4038600" cy="4054485"/>
          </a:xfrm>
        </p:spPr>
        <p:txBody>
          <a:bodyPr/>
          <a:lstStyle/>
          <a:p>
            <a:r>
              <a:rPr lang="sk-SK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Narodila sa 25. augusta 1905 v Poľsku, </a:t>
            </a:r>
            <a:r>
              <a:rPr lang="sk-SK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sk-SK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malej dedine, ktorá sa volala </a:t>
            </a:r>
            <a:r>
              <a:rPr lang="sk-SK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Glogówiec</a:t>
            </a:r>
            <a:r>
              <a:rPr lang="sk-SK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r>
              <a:rPr lang="sk-SK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Pri krste jej rodičia dali meno Helena.</a:t>
            </a:r>
          </a:p>
          <a:p>
            <a:endParaRPr lang="sk-SK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Zástupný symbol obsahu 4" descr="Školskí patróni | Cirkevná základná škola s materskou školou sv.Gorazda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714488"/>
            <a:ext cx="3286147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071546"/>
            <a:ext cx="4038600" cy="5054617"/>
          </a:xfrm>
        </p:spPr>
        <p:txBody>
          <a:bodyPr>
            <a:normAutofit/>
          </a:bodyPr>
          <a:lstStyle/>
          <a:p>
            <a:r>
              <a:rPr lang="sk-SK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Keď mala 20 rokov, vstúpila do ,,Kongregácie sestier našej Panej Milosrdenstva“.</a:t>
            </a:r>
          </a:p>
          <a:p>
            <a:r>
              <a:rPr lang="sk-SK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Starala sa tam o mladé problémové ženy.</a:t>
            </a:r>
          </a:p>
          <a:p>
            <a:r>
              <a:rPr lang="sk-SK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 kláštore prijala rehoľné meno       ,,Mária </a:t>
            </a:r>
            <a:r>
              <a:rPr lang="sk-SK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Faustína</a:t>
            </a:r>
            <a:r>
              <a:rPr lang="sk-SK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“.</a:t>
            </a:r>
            <a:endParaRPr lang="sk-SK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Zástupný symbol obsahu 4" descr="SV. SESTRA FAUSTÍNA :: Farnosť Božieho milosrdenstva Trnava - Prednádražie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357298"/>
            <a:ext cx="2540000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642918"/>
            <a:ext cx="4038600" cy="5214974"/>
          </a:xfrm>
        </p:spPr>
        <p:txBody>
          <a:bodyPr>
            <a:normAutofit/>
          </a:bodyPr>
          <a:lstStyle/>
          <a:p>
            <a:pPr>
              <a:buNone/>
            </a:pPr>
            <a:endParaRPr lang="sk-SK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k-SK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sk-SK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tridsiatich rokoch dostala sestra </a:t>
            </a:r>
            <a:r>
              <a:rPr lang="sk-SK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Faustína</a:t>
            </a:r>
            <a:r>
              <a:rPr lang="sk-SK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od Boha </a:t>
            </a:r>
            <a:r>
              <a:rPr lang="sk-SK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milosť</a:t>
            </a:r>
          </a:p>
          <a:p>
            <a:pPr>
              <a:buNone/>
            </a:pPr>
            <a:r>
              <a:rPr lang="sk-SK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sk-SK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posolstvo</a:t>
            </a:r>
            <a:r>
              <a:rPr lang="sk-SK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              </a:t>
            </a:r>
            <a:r>
              <a:rPr lang="sk-SK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aby rozšírila vieru </a:t>
            </a:r>
            <a:r>
              <a:rPr lang="sk-SK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a </a:t>
            </a:r>
            <a:r>
              <a:rPr lang="sk-SK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úctu k Božiemu milosrdenstvu. </a:t>
            </a:r>
            <a:endParaRPr lang="sk-SK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k-SK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Zjavil sa jej Pán Ježiš a poprosil ju, aby nakreslila Jeho obraz.</a:t>
            </a:r>
            <a:endParaRPr lang="sk-SK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Zástupný symbol obsahu 4" descr="Denníček sestry Faustíny Kowalskej :: Saletini Rozkvet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0"/>
            <a:ext cx="442912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071547"/>
            <a:ext cx="4038600" cy="428628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sk-SK" dirty="0" smtClean="0"/>
          </a:p>
          <a:p>
            <a:r>
              <a:rPr lang="sk-SK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Mala hlásať plán Božieho </a:t>
            </a:r>
            <a:r>
              <a:rPr lang="sk-SK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milosrdenstva  </a:t>
            </a:r>
            <a:r>
              <a:rPr lang="sk-SK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záchrany pre celý svet. </a:t>
            </a:r>
            <a:endParaRPr lang="sk-SK" sz="3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k-SK" sz="3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k-SK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Správa                           o milosrdenstve, ktorú </a:t>
            </a:r>
            <a:r>
              <a:rPr lang="sk-SK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prijala sestra </a:t>
            </a:r>
            <a:r>
              <a:rPr lang="sk-SK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Faustína</a:t>
            </a:r>
            <a:r>
              <a:rPr lang="sk-SK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sa teraz </a:t>
            </a:r>
            <a:r>
              <a:rPr lang="sk-SK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šíri  </a:t>
            </a:r>
            <a:r>
              <a:rPr lang="sk-SK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 celého sveta. </a:t>
            </a:r>
            <a:endParaRPr lang="sk-SK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Zástupný symbol obsahu 4" descr="Hotel Pútnické Poľsko a Litva - po stopách sv. Faustíny, Poľsko, Recenzie,  Last-Minute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0" y="857232"/>
            <a:ext cx="3238528" cy="507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k-SK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k-SK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Jej </a:t>
            </a:r>
            <a:r>
              <a:rPr lang="sk-SK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denník „Božie milosrdenstvo v mojej duši“ sa stal príručkou oddanosti Božiemu milosrdenstvu.</a:t>
            </a:r>
          </a:p>
          <a:p>
            <a:endParaRPr lang="sk-SK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Zástupný symbol obsahu 4" descr="Kniha: Denníček (Faustína Kowalská) | Martinus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Ako prejav úcty            k Božiemu milosrdenstvu sa každý deň v Cirkvi modlíme Korunku Božieho milosrdenstva o 15-tej hodine. V tomto čase zomrel Pán Ježiš         na kríži.</a:t>
            </a:r>
            <a:endParaRPr lang="sk-SK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Zástupný symbol obsahu 4" descr="Korunka Božieho milosrdenstva | Milosrdenstvo - Svätá Faustína - Denníček -  Korunka - obraz Milosrdného Ježiša - Sanktuáriá prenos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928670"/>
            <a:ext cx="4038600" cy="234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ok 5" descr="Veľký piatok: Deň umučenia a smrti Pána Ježiša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455613"/>
            <a:ext cx="4071966" cy="2616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prayformercy - ÚVOD - Svetové dni mládeže | Moja Komunit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Kaplnka Božieho milosrdenstva v Krakove.               Tam pôsobila sestra </a:t>
            </a:r>
            <a:r>
              <a:rPr lang="sk-SK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Faustína</a:t>
            </a:r>
            <a:r>
              <a:rPr lang="sk-SK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sk-SK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ok 3" descr="Kraków- Łagiewniki Sanktuarium Bożego Miłosierdzia . - zdjęcie - Fotoblog  joan2253.flog.pl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428736"/>
            <a:ext cx="3643306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ok 4" descr="Uroczystości ku czci św. Józefa w łagiewnickim Sanktuarium | Miłosierdzie -  św. Faustyna - Dzienniczek - Koronka - obraz Jezu, ufam Tobie - Sanktuarium  - onlin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14554"/>
            <a:ext cx="5500694" cy="339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264</Words>
  <Application>Microsoft Office PowerPoint</Application>
  <PresentationFormat>Prezentácia na obrazovke (4:3)</PresentationFormat>
  <Paragraphs>37</Paragraphs>
  <Slides>14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5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Kaplnka Božieho milosrdenstva v Krakove.               Tam pôsobila sestra Faustína.</vt:lpstr>
      <vt:lpstr>Sanktuárium Božieho milosrdenstva v Krakove.</vt:lpstr>
      <vt:lpstr>Snímka 11</vt:lpstr>
      <vt:lpstr>Snímka 12</vt:lpstr>
      <vt:lpstr>Snímka 13</vt:lpstr>
      <vt:lpstr>Snímka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Anna Semančíková</dc:creator>
  <cp:lastModifiedBy>Anna Semančíková</cp:lastModifiedBy>
  <cp:revision>10</cp:revision>
  <dcterms:created xsi:type="dcterms:W3CDTF">2021-05-09T12:15:57Z</dcterms:created>
  <dcterms:modified xsi:type="dcterms:W3CDTF">2022-02-09T23:21:25Z</dcterms:modified>
</cp:coreProperties>
</file>