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7" r:id="rId8"/>
    <p:sldId id="266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600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000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55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81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253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245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50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390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257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36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884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45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5099" y="444137"/>
            <a:ext cx="5564776" cy="2873829"/>
          </a:xfrm>
        </p:spPr>
        <p:txBody>
          <a:bodyPr>
            <a:normAutofit/>
          </a:bodyPr>
          <a:lstStyle/>
          <a:p>
            <a:r>
              <a:rPr lang="sk-SK" sz="72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POVRCH SLOVENSKA</a:t>
            </a:r>
            <a:endParaRPr lang="sk-SK" sz="7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353006" y="5114241"/>
            <a:ext cx="1985554" cy="546330"/>
          </a:xfrm>
        </p:spPr>
        <p:txBody>
          <a:bodyPr>
            <a:normAutofit fontScale="85000" lnSpcReduction="10000"/>
          </a:bodyPr>
          <a:lstStyle/>
          <a:p>
            <a:r>
              <a:rPr lang="sk-SK" sz="2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ROČNÍK</a:t>
            </a:r>
            <a:endParaRPr lang="sk-SK" sz="2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FOTO: Vysoké Tatry. Najvyššie pohorie na Slovensku | Aktuality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4970" y="705394"/>
            <a:ext cx="4615543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Borská nížina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Picture 4" descr="https://cloudia.banoviny.sk/r770x433n/99a6cae1338c20dc93e0b123a5b8caa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8021" y="4493623"/>
            <a:ext cx="4660264" cy="174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943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VÝCHODNÉ KARPATY</a:t>
            </a:r>
            <a:endParaRPr lang="sk-SK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38455" y="1884152"/>
            <a:ext cx="5452745" cy="736282"/>
          </a:xfrm>
        </p:spPr>
        <p:txBody>
          <a:bodyPr/>
          <a:lstStyle/>
          <a:p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VONKAJšIE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PáSMO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FLYŠOVé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PÁSMO</a:t>
            </a:r>
            <a:endParaRPr lang="sk-SK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 rot="10800000" flipV="1">
            <a:off x="3414758" y="3196044"/>
            <a:ext cx="1061448" cy="5225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sk-SK" dirty="0" smtClean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461760" y="1846052"/>
            <a:ext cx="5077097" cy="736282"/>
          </a:xfrm>
        </p:spPr>
        <p:txBody>
          <a:bodyPr/>
          <a:lstStyle/>
          <a:p>
            <a:r>
              <a:rPr lang="sk-SK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Vnútorné pásmo – Sopečné pohorie</a:t>
            </a:r>
            <a:endParaRPr lang="sk-SK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Rovná spojnica 7"/>
          <p:cNvCxnSpPr/>
          <p:nvPr/>
        </p:nvCxnSpPr>
        <p:spPr>
          <a:xfrm rot="5400000">
            <a:off x="3894909" y="3999415"/>
            <a:ext cx="3984174" cy="34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Národný park Polon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55" y="3452344"/>
            <a:ext cx="1905000" cy="222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ile:Dukliansky priesmyk Nizke Beskydy krajinna oblast Laborecka vrchov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280" y="3452344"/>
            <a:ext cx="2135777" cy="222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ĺžnik 11"/>
          <p:cNvSpPr/>
          <p:nvPr/>
        </p:nvSpPr>
        <p:spPr>
          <a:xfrm>
            <a:off x="338455" y="2803110"/>
            <a:ext cx="1905000" cy="512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Poloniny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3040972" y="2803110"/>
            <a:ext cx="2097085" cy="512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Nízke Beskydy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0" descr="https://www.krasneslovensko.eu/imgtemp/d28f6926dc937e4f5525e4531b36b564-crop_center-650-410-fffff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7554" y="3315828"/>
            <a:ext cx="4981303" cy="245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ĺžnik 13"/>
          <p:cNvSpPr/>
          <p:nvPr/>
        </p:nvSpPr>
        <p:spPr>
          <a:xfrm>
            <a:off x="6557553" y="2803110"/>
            <a:ext cx="4981303" cy="512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Vihorlatské vrchy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NÍŽINY</a:t>
            </a:r>
            <a:endParaRPr lang="sk-SK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97280" y="1819608"/>
            <a:ext cx="10058400" cy="3893215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Panónska panva je rozľahlá zníženina.</a:t>
            </a:r>
          </a:p>
          <a:p>
            <a:pPr marL="0" indent="0">
              <a:buNone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naše územie zasahujú jej tri časti: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Záhorská nížina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Podunajská nížina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Východoslovenská nížina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052" name="Picture 4" descr="Povrchové celky – nížiny, kotliny a pohoria - ppt stáh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372" t="22277" r="-25372" b="23267"/>
          <a:stretch/>
        </p:blipFill>
        <p:spPr bwMode="auto">
          <a:xfrm>
            <a:off x="5268686" y="2769326"/>
            <a:ext cx="7628709" cy="22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299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POHORIA</a:t>
            </a:r>
            <a:endParaRPr lang="sk-SK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územie Slovenska zasahujú dve časti rozľahlého pohoria Karpát:</a:t>
            </a:r>
          </a:p>
          <a:p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Západné Karpaty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Východné Karpaty                  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4" descr="Karpaty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2" name="Obrázok 11" descr="Pop Ivan Massif, Maramur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154" y="2534194"/>
            <a:ext cx="4357233" cy="3169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8759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ZÁPADNÉ  KARPATY</a:t>
            </a:r>
            <a:br>
              <a:rPr lang="sk-SK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tiahnu v dvoch </a:t>
            </a:r>
            <a:r>
              <a:rPr lang="sk-SK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pásmach: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sk-SK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Vonkajšie </a:t>
            </a:r>
            <a:r>
              <a:rPr lang="sk-SK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flyšové </a:t>
            </a:r>
            <a:r>
              <a:rPr lang="sk-SK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pásmo:</a:t>
            </a:r>
          </a:p>
          <a:p>
            <a:pPr marL="0" indent="0">
              <a:buNone/>
            </a:pPr>
            <a:endParaRPr lang="sk-SK" sz="2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800" dirty="0" smtClean="0"/>
              <a:t>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Biele Karpaty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Javorníky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Čergov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Vývoj Západných Karpát a úvod do geologickej stavby Slovenska - PDF Free 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913" y="2628262"/>
            <a:ext cx="5556069" cy="245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797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70263" y="201361"/>
            <a:ext cx="109379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80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sk-SK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Druhé pásmo tvorí mnoho pohorí a kotlín. </a:t>
            </a:r>
            <a:endParaRPr lang="sk-SK" sz="2800" b="1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Podľa </a:t>
            </a:r>
            <a:r>
              <a:rPr lang="sk-SK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stavby a vzhľadu ich možno rozdeliť do štyroch skupín</a:t>
            </a:r>
            <a:r>
              <a:rPr lang="sk-SK" sz="2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sk-SK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JADROVÉ POHORIA,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SOPEČNÉ POHORIA,    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SLOVENSKÉ RUDOHORIE,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KARPATSKÉ KOTLINY A DOLINY.                           </a:t>
            </a:r>
            <a:r>
              <a:rPr lang="sk-SK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33952: Web stránka | Základná škola, Školská 1123/29, Bánovce nad Bebravo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185" y="2124890"/>
            <a:ext cx="6087290" cy="316121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34780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JADROVÉ POHORIA</a:t>
            </a:r>
            <a:endParaRPr lang="sk-SK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Malé Karpaty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Strážovské vrchy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Súľovské vrchy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Malá Fatra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Veľká Fatra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Chočské vrchy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Tribeč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Nízke Tatry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Tatry</a:t>
            </a:r>
          </a:p>
          <a:p>
            <a:pPr>
              <a:buFont typeface="Wingdings" pitchFamily="2" charset="2"/>
              <a:buChar char="Ø"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sk-SK" dirty="0"/>
          </a:p>
        </p:txBody>
      </p:sp>
      <p:pic>
        <p:nvPicPr>
          <p:cNvPr id="3076" name="Picture 4" descr="https://cloudia.banoviny.sk/r770x433n/99a6cae1338c20dc93e0b123a5b8ca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918" y="1924306"/>
            <a:ext cx="7334250" cy="353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551918" y="5534976"/>
            <a:ext cx="7334250" cy="574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Malé Karpaty</a:t>
            </a:r>
            <a:endParaRPr lang="sk-SK" sz="3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SOPEČNÉ POHORIA</a:t>
            </a:r>
            <a:endParaRPr lang="sk-SK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45734"/>
            <a:ext cx="10317480" cy="40233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Font typeface="Wingdings" pitchFamily="2" charset="2"/>
              <a:buChar char="Ø"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marL="91440" lvl="8" indent="-9144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lvl="3"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sp>
        <p:nvSpPr>
          <p:cNvPr id="4098" name="AutoShape 2" descr="Slanské vrchy - VUC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AutoShape 4" descr="Slanské vrchy - VUC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2" name="AutoShape 6" descr="Slanské vrchy slnečnými lúčmi zaliaté - Flog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4" name="AutoShape 8" descr="Šimonka, Slánske vrchy, Prešovský kraj, Slovensko - Tip Na Tr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 descr="Hrad Slanec, Slánske vrchy, Košice, Slovensko - Tip Na Tri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0799" y="3721101"/>
            <a:ext cx="1739901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Pripomenuli sme si vznik CHKO Poľana | LesMedium.sk - Stránka lesníkov,  majiteľov a priateľov les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800" y="2095500"/>
            <a:ext cx="171799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AutoShape 10" descr="Turistická oblasť - Kremnické vrchy | CYKLO.HIKING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8" name="AutoShape 12" descr="Turistická oblasť - Kremnické vrchy | CYKLO.HIKING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10" name="AutoShape 14" descr="Turistická oblasť - Kremnické vrchy | CYKLO.HIKING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12" name="AutoShape 16" descr="Turistická oblasť - Kremnické vrchy | CYKLO.HIKING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14" name="Picture 18" descr="Kremnické vrchy - Fotografia - Fotogaléria | ePhoto.sk - foto, fotografie,  fotoapará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6375" y="2005012"/>
            <a:ext cx="1952625" cy="1314451"/>
          </a:xfrm>
          <a:prstGeom prst="rect">
            <a:avLst/>
          </a:prstGeom>
          <a:noFill/>
        </p:spPr>
      </p:pic>
      <p:sp>
        <p:nvSpPr>
          <p:cNvPr id="4116" name="AutoShape 20" descr="KST Hnúšťa, pozvánka: CHKO Štiavnic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18" name="AutoShape 22" descr="KST Hnúšťa, pozvánka: CHKO Štiavnic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20" name="AutoShape 24" descr="Štiavnické vrchy - Fotografia - Fotogaléria | ePhoto.sk - foto, fotografie,  fotoapará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22" name="AutoShape 26" descr="Štiavnické vrchy - Fotografia - Fotogaléria | ePhoto.sk - foto, fotografie,  fotoapará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24" name="AutoShape 28" descr="Úvod - CHKO Štiavnic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26" name="AutoShape 30" descr="Úvod - CHKO Štiavnic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28" name="AutoShape 32" descr="Úvod - CHKO Štiavnic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30" name="AutoShape 34" descr="Úvod - CHKO Štiavnic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32" name="AutoShape 36" descr="Štiavnické vrchy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34" name="AutoShape 38" descr="Štiavnické vrchy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36" name="AutoShape 40" descr="Štiavnické vrchy - Fotografia - Fotogaléria | ePhoto.sk - foto, fotografie,  fotoapará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38" name="AutoShape 42" descr="Štiavnické vrchy - Fotografia - Fotogaléria | ePhoto.sk - foto, fotografie,  fotoapará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" name="Ovál 26"/>
          <p:cNvSpPr/>
          <p:nvPr/>
        </p:nvSpPr>
        <p:spPr>
          <a:xfrm>
            <a:off x="687546" y="2133600"/>
            <a:ext cx="1879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Poľana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Šípka doprava 27"/>
          <p:cNvSpPr/>
          <p:nvPr/>
        </p:nvSpPr>
        <p:spPr>
          <a:xfrm>
            <a:off x="2794000" y="236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40" name="AutoShape 44" descr="Štiavnické vrchy - Fotografia - Fotogaléria | ePhoto.sk - foto, fotografie,  fotoapará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" name="Ovál 29"/>
          <p:cNvSpPr/>
          <p:nvPr/>
        </p:nvSpPr>
        <p:spPr>
          <a:xfrm>
            <a:off x="685800" y="3797300"/>
            <a:ext cx="1866900" cy="1003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Slanské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vrchy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Šípka doprava 30"/>
          <p:cNvSpPr/>
          <p:nvPr/>
        </p:nvSpPr>
        <p:spPr>
          <a:xfrm>
            <a:off x="2743200" y="40513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vál 31"/>
          <p:cNvSpPr/>
          <p:nvPr/>
        </p:nvSpPr>
        <p:spPr>
          <a:xfrm>
            <a:off x="6032500" y="2044700"/>
            <a:ext cx="1892300" cy="109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Kremnické vrchy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Šípka doprava 32"/>
          <p:cNvSpPr/>
          <p:nvPr/>
        </p:nvSpPr>
        <p:spPr>
          <a:xfrm>
            <a:off x="8140700" y="41783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vál 33"/>
          <p:cNvSpPr/>
          <p:nvPr/>
        </p:nvSpPr>
        <p:spPr>
          <a:xfrm>
            <a:off x="6070600" y="4025900"/>
            <a:ext cx="1955800" cy="927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Štiavnické</a:t>
            </a:r>
          </a:p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vrchy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Šípka doprava 34"/>
          <p:cNvSpPr/>
          <p:nvPr/>
        </p:nvSpPr>
        <p:spPr>
          <a:xfrm>
            <a:off x="8013700" y="24257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42" name="AutoShape 46" descr="40. rokov CHKO Štiavnické vrchy - CHKO Štiavnic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44" name="AutoShape 48" descr="Štiavnické vrchy | Tomáš Šere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46" name="Picture 50" descr="Štiavnické vrchy | Tomáš Šere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18600" y="3683000"/>
            <a:ext cx="1943100" cy="1295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/>
          <a:lstStyle/>
          <a:p>
            <a:r>
              <a:rPr lang="sk-SK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SLOVENSKÉ RUDOHORIE</a:t>
            </a:r>
            <a:endParaRPr lang="sk-SK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1400" lvl="6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3074" name="AutoShape 2" descr="Zadielska tiesna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6" name="AutoShape 4" descr="Národný park Slovenský kras - Slovakia.tra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8" name="AutoShape 6" descr="Slovenský kras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ok 6" descr="Národný park Slovenský kras - Slovakia.trave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8642" y="1849120"/>
            <a:ext cx="4233635" cy="1712686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080" name="AutoShape 8" descr="Slovenský raj | OnlySlova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82" name="AutoShape 10" descr="Slovenský raj | OnlySlova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84" name="AutoShape 12" descr="Slovenský raj | OnlySlova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86" name="AutoShape 14" descr="Slovenský raj | OnlySlova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88" name="AutoShape 16" descr="Slovenský raj | OnlySlova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90" name="AutoShape 18" descr="Slovenský raj | OnlySlova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92" name="AutoShape 20" descr="Slovenský raj | OnlySlova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94" name="AutoShape 22" descr="Slovenský raj | OnlySlova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96" name="AutoShape 24" descr="Slovensky ra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98" name="AutoShape 26" descr="Slovenský raj | OnlySlova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00" name="AutoShape 28" descr="Slovenský raj | OnlySlova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02" name="AutoShape 30" descr="Slovenský raj | OnlySlova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04" name="AutoShape 32" descr="Slovenský raj | OnlySlova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06" name="AutoShape 34" descr="Slovenský raj: 5 najkrajších trás, ktoré by mal aspoň raz navštíviť každý  Slovák | interez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08" name="AutoShape 36" descr="Slovenský raj: 5 najkrajších trás, ktoré by mal aspoň raz navštíviť každý  Slovák | interez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10" name="AutoShape 38" descr="Slovenský raj: 5 najkrajších trás, ktoré by mal aspoň raz navštíviť každý  Slovák | interez.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12" name="AutoShape 40" descr="Slovenský raj | OnlySlova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14" name="AutoShape 42" descr="Slovenský raj | OnlySlova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16" name="AutoShape 44" descr="Slovenský raj | OnlySlova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18" name="AutoShape 46" descr="Slovenský raj | OnlySlovak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20" name="AutoShape 48" descr="Národný park Slovenský raj - Slovakia.tra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22" name="AutoShape 50" descr="Národný park Slovenský raj - Slovakia.tra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24" name="AutoShape 52" descr="Slovenský raj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26" name="AutoShape 54" descr="Muráňská planina (2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28" name="AutoShape 56" descr="Muráňská planina (2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" name="Ovál 32"/>
          <p:cNvSpPr/>
          <p:nvPr/>
        </p:nvSpPr>
        <p:spPr>
          <a:xfrm>
            <a:off x="4432300" y="4330700"/>
            <a:ext cx="2286000" cy="81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Slovenský kras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Šípka dolu 33"/>
          <p:cNvSpPr/>
          <p:nvPr/>
        </p:nvSpPr>
        <p:spPr>
          <a:xfrm flipV="1">
            <a:off x="5410200" y="3632200"/>
            <a:ext cx="484632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30" name="AutoShape 58" descr="Prielom Hornádu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32" name="AutoShape 60" descr="Slovenský Ra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AutoShape 2" descr="Slovenský Raj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8" name="Picture 4" descr="Slovenský Raj, vodopád v le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95" y="3634740"/>
            <a:ext cx="2489745" cy="23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861218" y="1902884"/>
            <a:ext cx="2029097" cy="714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Slovenský raj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Šípka nadol 5"/>
          <p:cNvSpPr/>
          <p:nvPr/>
        </p:nvSpPr>
        <p:spPr>
          <a:xfrm>
            <a:off x="1633451" y="2712434"/>
            <a:ext cx="484632" cy="828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30" name="Picture 6" descr="https://www.rimava.sk/wp-content/uploads/2017/10/muranska-plan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5360" y="3632199"/>
            <a:ext cx="2796382" cy="23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8595360" y="2046921"/>
            <a:ext cx="2420983" cy="692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Muranská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planina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Šípka nadol 8"/>
          <p:cNvSpPr/>
          <p:nvPr/>
        </p:nvSpPr>
        <p:spPr>
          <a:xfrm>
            <a:off x="9670869" y="2852057"/>
            <a:ext cx="484632" cy="699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KOTLINY A DOLINY</a:t>
            </a:r>
            <a:endParaRPr lang="sk-SK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Juhoslovenská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Hornonitrianska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Žilinská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Turčianska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Podtatranská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Zvolenská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Hornádska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Košická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Horehronské podolie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odtatranská kot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8660" y="4212858"/>
            <a:ext cx="2981235" cy="147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volenská kot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63801">
            <a:off x="9515310" y="2251846"/>
            <a:ext cx="2026557" cy="17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uristická oblasť - Juhoslovenská kotlina | HIKING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92614">
            <a:off x="3420755" y="2193909"/>
            <a:ext cx="1905000" cy="158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Žilinská kotlina :: Slovenská republ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12" descr="Žilinská kotlina :: Slovenská republi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Obdĺžnik 5"/>
          <p:cNvSpPr/>
          <p:nvPr/>
        </p:nvSpPr>
        <p:spPr>
          <a:xfrm rot="20404373">
            <a:off x="3766121" y="3688101"/>
            <a:ext cx="1885253" cy="355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Juhoslovenská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 rot="1795009">
            <a:off x="9024268" y="3812436"/>
            <a:ext cx="2036310" cy="339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volenská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2" name="Picture 14" descr="https://upload.wikimedia.org/wikipedia/commons/thumb/1/1f/%C5%BDilina_-_%C5%BDilinska_kotlina_-_panoramio.jpg/800px-%C5%BDilina_-_%C5%BDilinska_kotlina_-_panoram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7474" y="1893204"/>
            <a:ext cx="2303515" cy="146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5904410" y="3314223"/>
            <a:ext cx="2286401" cy="40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Žilinská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698659" y="5677710"/>
            <a:ext cx="2981235" cy="380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Podtatranská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</TotalTime>
  <Words>186</Words>
  <Application>Microsoft Office PowerPoint</Application>
  <PresentationFormat>Vlastná</PresentationFormat>
  <Paragraphs>74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Retrospektíva</vt:lpstr>
      <vt:lpstr>POVRCH SLOVENSKA</vt:lpstr>
      <vt:lpstr>NÍŽINY</vt:lpstr>
      <vt:lpstr>POHORIA</vt:lpstr>
      <vt:lpstr>ZÁPADNÉ  KARPATY sa tiahnu v dvoch pásmach:</vt:lpstr>
      <vt:lpstr>Snímka 5</vt:lpstr>
      <vt:lpstr>JADROVÉ POHORIA</vt:lpstr>
      <vt:lpstr>SOPEČNÉ POHORIA</vt:lpstr>
      <vt:lpstr>SLOVENSKÉ RUDOHORIE</vt:lpstr>
      <vt:lpstr>KOTLINY A DOLINY</vt:lpstr>
      <vt:lpstr>        VÝCHODNÉ KARPATY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POVRCH SLOVENSKA</dc:title>
  <dc:creator>pc</dc:creator>
  <cp:lastModifiedBy>skola</cp:lastModifiedBy>
  <cp:revision>39</cp:revision>
  <dcterms:created xsi:type="dcterms:W3CDTF">2020-10-27T16:35:53Z</dcterms:created>
  <dcterms:modified xsi:type="dcterms:W3CDTF">2020-10-29T06:21:02Z</dcterms:modified>
</cp:coreProperties>
</file>